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y="5143500" cx="9144000"/>
  <p:notesSz cx="6858000" cy="9144000"/>
  <p:embeddedFontLst>
    <p:embeddedFont>
      <p:font typeface="Lexend SemiBold"/>
      <p:regular r:id="rId21"/>
      <p:bold r:id="rId22"/>
    </p:embeddedFont>
    <p:embeddedFont>
      <p:font typeface="Lexend Light"/>
      <p:regular r:id="rId23"/>
      <p:bold r:id="rId24"/>
    </p:embeddedFont>
    <p:embeddedFont>
      <p:font typeface="Poppins"/>
      <p:regular r:id="rId25"/>
      <p:bold r:id="rId26"/>
      <p:italic r:id="rId27"/>
      <p:boldItalic r:id="rId28"/>
    </p:embeddedFont>
    <p:embeddedFont>
      <p:font typeface="Lexend Medium"/>
      <p:regular r:id="rId29"/>
      <p:bold r:id="rId30"/>
    </p:embeddedFont>
    <p:embeddedFont>
      <p:font typeface="Lexend"/>
      <p:regular r:id="rId31"/>
      <p:bold r:id="rId32"/>
    </p:embeddedFont>
    <p:embeddedFont>
      <p:font typeface="Federo"/>
      <p:regular r:id="rId33"/>
    </p:embeddedFont>
    <p:embeddedFont>
      <p:font typeface="Lexend Deca"/>
      <p:regular r:id="rId34"/>
      <p:bold r:id="rId35"/>
    </p:embeddedFont>
    <p:embeddedFont>
      <p:font typeface="Space Grotesk"/>
      <p:regular r:id="rId36"/>
      <p:bold r:id="rId3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 uri="GoogleSlidesCustomDataVersion2">
      <go:slidesCustomData xmlns:go="http://customooxmlschemas.google.com/" r:id="rId38" roundtripDataSignature="AMtx7mjvam8v9O9obE4pTJNXVbwFTvtV7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font" Target="fonts/LexendSemiBold-bold.fntdata"/><Relationship Id="rId21" Type="http://schemas.openxmlformats.org/officeDocument/2006/relationships/font" Target="fonts/LexendSemiBold-regular.fntdata"/><Relationship Id="rId24" Type="http://schemas.openxmlformats.org/officeDocument/2006/relationships/font" Target="fonts/LexendLight-bold.fntdata"/><Relationship Id="rId23" Type="http://schemas.openxmlformats.org/officeDocument/2006/relationships/font" Target="fonts/LexendLight-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Poppins-bold.fntdata"/><Relationship Id="rId25" Type="http://schemas.openxmlformats.org/officeDocument/2006/relationships/font" Target="fonts/Poppins-regular.fntdata"/><Relationship Id="rId28" Type="http://schemas.openxmlformats.org/officeDocument/2006/relationships/font" Target="fonts/Poppins-boldItalic.fntdata"/><Relationship Id="rId27" Type="http://schemas.openxmlformats.org/officeDocument/2006/relationships/font" Target="fonts/Poppins-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LexendMedium-regular.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Lexend-regular.fntdata"/><Relationship Id="rId30" Type="http://schemas.openxmlformats.org/officeDocument/2006/relationships/font" Target="fonts/LexendMedium-bold.fntdata"/><Relationship Id="rId11" Type="http://schemas.openxmlformats.org/officeDocument/2006/relationships/slide" Target="slides/slide6.xml"/><Relationship Id="rId33" Type="http://schemas.openxmlformats.org/officeDocument/2006/relationships/font" Target="fonts/Federo-regular.fntdata"/><Relationship Id="rId10" Type="http://schemas.openxmlformats.org/officeDocument/2006/relationships/slide" Target="slides/slide5.xml"/><Relationship Id="rId32" Type="http://schemas.openxmlformats.org/officeDocument/2006/relationships/font" Target="fonts/Lexend-bold.fntdata"/><Relationship Id="rId13" Type="http://schemas.openxmlformats.org/officeDocument/2006/relationships/slide" Target="slides/slide8.xml"/><Relationship Id="rId35" Type="http://schemas.openxmlformats.org/officeDocument/2006/relationships/font" Target="fonts/LexendDeca-bold.fntdata"/><Relationship Id="rId12" Type="http://schemas.openxmlformats.org/officeDocument/2006/relationships/slide" Target="slides/slide7.xml"/><Relationship Id="rId34" Type="http://schemas.openxmlformats.org/officeDocument/2006/relationships/font" Target="fonts/LexendDeca-regular.fntdata"/><Relationship Id="rId15" Type="http://schemas.openxmlformats.org/officeDocument/2006/relationships/slide" Target="slides/slide10.xml"/><Relationship Id="rId37" Type="http://schemas.openxmlformats.org/officeDocument/2006/relationships/font" Target="fonts/SpaceGrotesk-bold.fntdata"/><Relationship Id="rId14" Type="http://schemas.openxmlformats.org/officeDocument/2006/relationships/slide" Target="slides/slide9.xml"/><Relationship Id="rId36" Type="http://schemas.openxmlformats.org/officeDocument/2006/relationships/font" Target="fonts/SpaceGrotesk-regular.fntdata"/><Relationship Id="rId17" Type="http://schemas.openxmlformats.org/officeDocument/2006/relationships/slide" Target="slides/slide12.xml"/><Relationship Id="rId16" Type="http://schemas.openxmlformats.org/officeDocument/2006/relationships/slide" Target="slides/slide11.xml"/><Relationship Id="rId38" Type="http://customschemas.google.com/relationships/presentationmetadata" Target="meta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 name="Google Shape;52;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6" name="Google Shape;146;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331946d5433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3" name="Google Shape;153;g331946d5433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331946d5433_0_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0" name="Google Shape;160;g331946d5433_0_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331946d5433_0_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7" name="Google Shape;167;g331946d5433_0_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2" name="Google Shape;172;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9" name="Google Shape;179;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 name="Google Shape;58;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8" name="Google Shape;78;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0" name="Google Shape;90;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5" name="Google Shape;95;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5" name="Google Shape;105;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5" name="Google Shape;115;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3" name="Google Shape;123;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6" name="Google Shape;136;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14"/>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5200"/>
              <a:buFont typeface="Lexend"/>
              <a:buNone/>
              <a:defRPr b="1" sz="5200">
                <a:latin typeface="Lexend"/>
                <a:ea typeface="Lexend"/>
                <a:cs typeface="Lexend"/>
                <a:sym typeface="Lexend"/>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1" name="Google Shape;11;p14"/>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23"/>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6" name="Google Shape;46;p23"/>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47" name="Google Shape;47;p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3" name="Shape 13"/>
        <p:cNvGrpSpPr/>
        <p:nvPr/>
      </p:nvGrpSpPr>
      <p:grpSpPr>
        <a:xfrm>
          <a:off x="0" y="0"/>
          <a:ext cx="0" cy="0"/>
          <a:chOff x="0" y="0"/>
          <a:chExt cx="0" cy="0"/>
        </a:xfrm>
      </p:grpSpPr>
      <p:sp>
        <p:nvSpPr>
          <p:cNvPr id="14" name="Google Shape;14;p1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5" name="Google Shape;15;p1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16" name="Google Shape;16;p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sp>
        <p:nvSpPr>
          <p:cNvPr id="18" name="Google Shape;18;p16"/>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9" name="Google Shape;19;p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0" name="Shape 20"/>
        <p:cNvGrpSpPr/>
        <p:nvPr/>
      </p:nvGrpSpPr>
      <p:grpSpPr>
        <a:xfrm>
          <a:off x="0" y="0"/>
          <a:ext cx="0" cy="0"/>
          <a:chOff x="0" y="0"/>
          <a:chExt cx="0" cy="0"/>
        </a:xfrm>
      </p:grpSpPr>
      <p:sp>
        <p:nvSpPr>
          <p:cNvPr id="21" name="Google Shape;21;p17"/>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22" name="Google Shape;22;p17"/>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3" name="Google Shape;23;p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4" name="Shape 24"/>
        <p:cNvGrpSpPr/>
        <p:nvPr/>
      </p:nvGrpSpPr>
      <p:grpSpPr>
        <a:xfrm>
          <a:off x="0" y="0"/>
          <a:ext cx="0" cy="0"/>
          <a:chOff x="0" y="0"/>
          <a:chExt cx="0" cy="0"/>
        </a:xfrm>
      </p:grpSpPr>
      <p:sp>
        <p:nvSpPr>
          <p:cNvPr id="25" name="Google Shape;25;p18"/>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800"/>
              <a:buFont typeface="Lexend SemiBold"/>
              <a:buNone/>
              <a:defRPr sz="4800">
                <a:latin typeface="Lexend SemiBold"/>
                <a:ea typeface="Lexend SemiBold"/>
                <a:cs typeface="Lexend SemiBold"/>
                <a:sym typeface="Lexend SemiBold"/>
              </a:defRPr>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26" name="Google Shape;26;p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7" name="Shape 27"/>
        <p:cNvGrpSpPr/>
        <p:nvPr/>
      </p:nvGrpSpPr>
      <p:grpSpPr>
        <a:xfrm>
          <a:off x="0" y="0"/>
          <a:ext cx="0" cy="0"/>
          <a:chOff x="0" y="0"/>
          <a:chExt cx="0" cy="0"/>
        </a:xfrm>
      </p:grpSpPr>
      <p:sp>
        <p:nvSpPr>
          <p:cNvPr id="28" name="Google Shape;28;p1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9" name="Google Shape;29;p19"/>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0" name="Google Shape;30;p19"/>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1" name="Google Shape;31;p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2" name="Shape 32"/>
        <p:cNvGrpSpPr/>
        <p:nvPr/>
      </p:nvGrpSpPr>
      <p:grpSpPr>
        <a:xfrm>
          <a:off x="0" y="0"/>
          <a:ext cx="0" cy="0"/>
          <a:chOff x="0" y="0"/>
          <a:chExt cx="0" cy="0"/>
        </a:xfrm>
      </p:grpSpPr>
      <p:sp>
        <p:nvSpPr>
          <p:cNvPr id="33" name="Google Shape;33;p2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4" name="Google Shape;34;p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21"/>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Google Shape;37;p21"/>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38" name="Google Shape;38;p21"/>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21"/>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40" name="Google Shape;40;p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22"/>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43" name="Google Shape;43;p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5" name="Shape 5"/>
        <p:cNvGrpSpPr/>
        <p:nvPr/>
      </p:nvGrpSpPr>
      <p:grpSpPr>
        <a:xfrm>
          <a:off x="0" y="0"/>
          <a:ext cx="0" cy="0"/>
          <a:chOff x="0" y="0"/>
          <a:chExt cx="0" cy="0"/>
        </a:xfrm>
      </p:grpSpPr>
      <p:sp>
        <p:nvSpPr>
          <p:cNvPr id="6" name="Google Shape;6;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Lexend Medium"/>
              <a:buNone/>
              <a:defRPr b="0" i="0" sz="2800" u="none" cap="none" strike="noStrike">
                <a:solidFill>
                  <a:schemeClr val="dk1"/>
                </a:solidFill>
                <a:latin typeface="Lexend Medium"/>
                <a:ea typeface="Lexend Medium"/>
                <a:cs typeface="Lexend Medium"/>
                <a:sym typeface="Lexend Medium"/>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Lexend"/>
              <a:buChar char="●"/>
              <a:defRPr b="0" i="0" sz="1800" u="none" cap="none" strike="noStrike">
                <a:solidFill>
                  <a:schemeClr val="dk2"/>
                </a:solidFill>
                <a:latin typeface="Lexend"/>
                <a:ea typeface="Lexend"/>
                <a:cs typeface="Lexend"/>
                <a:sym typeface="Lexend"/>
              </a:defRPr>
            </a:lvl1pPr>
            <a:lvl2pPr indent="-317500" lvl="1" marL="914400" marR="0" rtl="0" algn="l">
              <a:lnSpc>
                <a:spcPct val="115000"/>
              </a:lnSpc>
              <a:spcBef>
                <a:spcPts val="0"/>
              </a:spcBef>
              <a:spcAft>
                <a:spcPts val="0"/>
              </a:spcAft>
              <a:buClr>
                <a:schemeClr val="dk2"/>
              </a:buClr>
              <a:buSzPts val="1400"/>
              <a:buFont typeface="Lexend"/>
              <a:buChar char="○"/>
              <a:defRPr b="0" i="0" sz="1400" u="none" cap="none" strike="noStrike">
                <a:solidFill>
                  <a:schemeClr val="dk2"/>
                </a:solidFill>
                <a:latin typeface="Lexend"/>
                <a:ea typeface="Lexend"/>
                <a:cs typeface="Lexend"/>
                <a:sym typeface="Lexend"/>
              </a:defRPr>
            </a:lvl2pPr>
            <a:lvl3pPr indent="-317500" lvl="2" marL="1371600" marR="0" rtl="0" algn="l">
              <a:lnSpc>
                <a:spcPct val="115000"/>
              </a:lnSpc>
              <a:spcBef>
                <a:spcPts val="0"/>
              </a:spcBef>
              <a:spcAft>
                <a:spcPts val="0"/>
              </a:spcAft>
              <a:buClr>
                <a:schemeClr val="dk2"/>
              </a:buClr>
              <a:buSzPts val="1400"/>
              <a:buFont typeface="Lexend"/>
              <a:buChar char="■"/>
              <a:defRPr b="0" i="0" sz="1400" u="none" cap="none" strike="noStrike">
                <a:solidFill>
                  <a:schemeClr val="dk2"/>
                </a:solidFill>
                <a:latin typeface="Lexend"/>
                <a:ea typeface="Lexend"/>
                <a:cs typeface="Lexend"/>
                <a:sym typeface="Lexend"/>
              </a:defRPr>
            </a:lvl3pPr>
            <a:lvl4pPr indent="-317500" lvl="3" marL="1828800" marR="0" rtl="0" algn="l">
              <a:lnSpc>
                <a:spcPct val="115000"/>
              </a:lnSpc>
              <a:spcBef>
                <a:spcPts val="0"/>
              </a:spcBef>
              <a:spcAft>
                <a:spcPts val="0"/>
              </a:spcAft>
              <a:buClr>
                <a:schemeClr val="dk2"/>
              </a:buClr>
              <a:buSzPts val="1400"/>
              <a:buFont typeface="Lexend"/>
              <a:buChar char="●"/>
              <a:defRPr b="0" i="0" sz="1400" u="none" cap="none" strike="noStrike">
                <a:solidFill>
                  <a:schemeClr val="dk2"/>
                </a:solidFill>
                <a:latin typeface="Lexend"/>
                <a:ea typeface="Lexend"/>
                <a:cs typeface="Lexend"/>
                <a:sym typeface="Lexend"/>
              </a:defRPr>
            </a:lvl4pPr>
            <a:lvl5pPr indent="-317500" lvl="4" marL="2286000" marR="0" rtl="0" algn="l">
              <a:lnSpc>
                <a:spcPct val="115000"/>
              </a:lnSpc>
              <a:spcBef>
                <a:spcPts val="0"/>
              </a:spcBef>
              <a:spcAft>
                <a:spcPts val="0"/>
              </a:spcAft>
              <a:buClr>
                <a:schemeClr val="dk2"/>
              </a:buClr>
              <a:buSzPts val="1400"/>
              <a:buFont typeface="Lexend"/>
              <a:buChar char="○"/>
              <a:defRPr b="0" i="0" sz="1400" u="none" cap="none" strike="noStrike">
                <a:solidFill>
                  <a:schemeClr val="dk2"/>
                </a:solidFill>
                <a:latin typeface="Lexend"/>
                <a:ea typeface="Lexend"/>
                <a:cs typeface="Lexend"/>
                <a:sym typeface="Lexend"/>
              </a:defRPr>
            </a:lvl5pPr>
            <a:lvl6pPr indent="-317500" lvl="5" marL="2743200" marR="0" rtl="0" algn="l">
              <a:lnSpc>
                <a:spcPct val="115000"/>
              </a:lnSpc>
              <a:spcBef>
                <a:spcPts val="0"/>
              </a:spcBef>
              <a:spcAft>
                <a:spcPts val="0"/>
              </a:spcAft>
              <a:buClr>
                <a:schemeClr val="dk2"/>
              </a:buClr>
              <a:buSzPts val="1400"/>
              <a:buFont typeface="Lexend"/>
              <a:buChar char="■"/>
              <a:defRPr b="0" i="0" sz="1400" u="none" cap="none" strike="noStrike">
                <a:solidFill>
                  <a:schemeClr val="dk2"/>
                </a:solidFill>
                <a:latin typeface="Lexend"/>
                <a:ea typeface="Lexend"/>
                <a:cs typeface="Lexend"/>
                <a:sym typeface="Lexend"/>
              </a:defRPr>
            </a:lvl6pPr>
            <a:lvl7pPr indent="-317500" lvl="6" marL="3200400" marR="0" rtl="0" algn="l">
              <a:lnSpc>
                <a:spcPct val="115000"/>
              </a:lnSpc>
              <a:spcBef>
                <a:spcPts val="0"/>
              </a:spcBef>
              <a:spcAft>
                <a:spcPts val="0"/>
              </a:spcAft>
              <a:buClr>
                <a:schemeClr val="dk2"/>
              </a:buClr>
              <a:buSzPts val="1400"/>
              <a:buFont typeface="Lexend"/>
              <a:buChar char="●"/>
              <a:defRPr b="0" i="0" sz="1400" u="none" cap="none" strike="noStrike">
                <a:solidFill>
                  <a:schemeClr val="dk2"/>
                </a:solidFill>
                <a:latin typeface="Lexend"/>
                <a:ea typeface="Lexend"/>
                <a:cs typeface="Lexend"/>
                <a:sym typeface="Lexend"/>
              </a:defRPr>
            </a:lvl7pPr>
            <a:lvl8pPr indent="-317500" lvl="7" marL="3657600" marR="0" rtl="0" algn="l">
              <a:lnSpc>
                <a:spcPct val="115000"/>
              </a:lnSpc>
              <a:spcBef>
                <a:spcPts val="0"/>
              </a:spcBef>
              <a:spcAft>
                <a:spcPts val="0"/>
              </a:spcAft>
              <a:buClr>
                <a:schemeClr val="dk2"/>
              </a:buClr>
              <a:buSzPts val="1400"/>
              <a:buFont typeface="Lexend"/>
              <a:buChar char="○"/>
              <a:defRPr b="0" i="0" sz="1400" u="none" cap="none" strike="noStrike">
                <a:solidFill>
                  <a:schemeClr val="dk2"/>
                </a:solidFill>
                <a:latin typeface="Lexend"/>
                <a:ea typeface="Lexend"/>
                <a:cs typeface="Lexend"/>
                <a:sym typeface="Lexend"/>
              </a:defRPr>
            </a:lvl8pPr>
            <a:lvl9pPr indent="-317500" lvl="8" marL="4114800" marR="0" rtl="0" algn="l">
              <a:lnSpc>
                <a:spcPct val="115000"/>
              </a:lnSpc>
              <a:spcBef>
                <a:spcPts val="0"/>
              </a:spcBef>
              <a:spcAft>
                <a:spcPts val="0"/>
              </a:spcAft>
              <a:buClr>
                <a:schemeClr val="dk2"/>
              </a:buClr>
              <a:buSzPts val="1400"/>
              <a:buFont typeface="Lexend"/>
              <a:buChar char="■"/>
              <a:defRPr b="0" i="0" sz="1400" u="none" cap="none" strike="noStrike">
                <a:solidFill>
                  <a:schemeClr val="dk2"/>
                </a:solidFill>
                <a:latin typeface="Lexend"/>
                <a:ea typeface="Lexend"/>
                <a:cs typeface="Lexend"/>
                <a:sym typeface="Lexend"/>
              </a:defRPr>
            </a:lvl9pPr>
          </a:lstStyle>
          <a:p/>
        </p:txBody>
      </p:sp>
      <p:sp>
        <p:nvSpPr>
          <p:cNvPr id="8" name="Google Shape;8;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1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7.jpg"/><Relationship Id="rId4" Type="http://schemas.openxmlformats.org/officeDocument/2006/relationships/image" Target="../media/image9.jpg"/><Relationship Id="rId5" Type="http://schemas.openxmlformats.org/officeDocument/2006/relationships/image" Target="../media/image10.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5.png"/><Relationship Id="rId4" Type="http://schemas.openxmlformats.org/officeDocument/2006/relationships/image" Target="../media/image15.jpg"/><Relationship Id="rId5" Type="http://schemas.openxmlformats.org/officeDocument/2006/relationships/image" Target="../media/image8.jpg"/><Relationship Id="rId6" Type="http://schemas.openxmlformats.org/officeDocument/2006/relationships/image" Target="../media/image13.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12.jpg"/><Relationship Id="rId4" Type="http://schemas.openxmlformats.org/officeDocument/2006/relationships/image" Target="../media/image6.jpg"/><Relationship Id="rId5" Type="http://schemas.openxmlformats.org/officeDocument/2006/relationships/image" Target="../media/image14.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53" name="Shape 53"/>
        <p:cNvGrpSpPr/>
        <p:nvPr/>
      </p:nvGrpSpPr>
      <p:grpSpPr>
        <a:xfrm>
          <a:off x="0" y="0"/>
          <a:ext cx="0" cy="0"/>
          <a:chOff x="0" y="0"/>
          <a:chExt cx="0" cy="0"/>
        </a:xfrm>
      </p:grpSpPr>
      <p:sp>
        <p:nvSpPr>
          <p:cNvPr id="54" name="Google Shape;54;p1"/>
          <p:cNvSpPr txBox="1"/>
          <p:nvPr>
            <p:ph type="ctrTitle"/>
          </p:nvPr>
        </p:nvSpPr>
        <p:spPr>
          <a:xfrm>
            <a:off x="1759806" y="1957425"/>
            <a:ext cx="5624400" cy="9234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5200"/>
              <a:buNone/>
            </a:pPr>
            <a:r>
              <a:rPr lang="en-US" sz="6000">
                <a:solidFill>
                  <a:schemeClr val="lt1"/>
                </a:solidFill>
                <a:latin typeface="Poppins"/>
                <a:ea typeface="Poppins"/>
                <a:cs typeface="Poppins"/>
                <a:sym typeface="Poppins"/>
              </a:rPr>
              <a:t>Octopus</a:t>
            </a:r>
            <a:r>
              <a:rPr lang="en-US" sz="6000">
                <a:solidFill>
                  <a:srgbClr val="0070C0"/>
                </a:solidFill>
                <a:latin typeface="Poppins"/>
                <a:ea typeface="Poppins"/>
                <a:cs typeface="Poppins"/>
                <a:sym typeface="Poppins"/>
              </a:rPr>
              <a:t>Tale</a:t>
            </a:r>
            <a:endParaRPr sz="6000">
              <a:solidFill>
                <a:srgbClr val="0070C0"/>
              </a:solidFill>
              <a:latin typeface="Poppins"/>
              <a:ea typeface="Poppins"/>
              <a:cs typeface="Poppins"/>
              <a:sym typeface="Poppins"/>
            </a:endParaRPr>
          </a:p>
        </p:txBody>
      </p:sp>
      <p:sp>
        <p:nvSpPr>
          <p:cNvPr id="55" name="Google Shape;55;p1"/>
          <p:cNvSpPr txBox="1"/>
          <p:nvPr>
            <p:ph idx="1" type="subTitle"/>
          </p:nvPr>
        </p:nvSpPr>
        <p:spPr>
          <a:xfrm>
            <a:off x="1759800" y="2724375"/>
            <a:ext cx="5624400" cy="461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935"/>
              <a:buNone/>
            </a:pPr>
            <a:r>
              <a:rPr lang="en-US" sz="1800">
                <a:solidFill>
                  <a:schemeClr val="lt1"/>
                </a:solidFill>
              </a:rPr>
              <a:t>Crafting Digital Excellence!</a:t>
            </a:r>
            <a:endParaRPr sz="1800">
              <a:solidFill>
                <a:schemeClr val="lt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10"/>
          <p:cNvSpPr txBox="1"/>
          <p:nvPr>
            <p:ph type="title"/>
          </p:nvPr>
        </p:nvSpPr>
        <p:spPr>
          <a:xfrm>
            <a:off x="311699" y="555600"/>
            <a:ext cx="4345215" cy="5541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400"/>
              <a:buNone/>
            </a:pPr>
            <a:r>
              <a:rPr b="1" lang="en-US">
                <a:solidFill>
                  <a:srgbClr val="0070C0"/>
                </a:solidFill>
              </a:rPr>
              <a:t>England Cricket</a:t>
            </a:r>
            <a:br>
              <a:rPr b="1" lang="en-US">
                <a:solidFill>
                  <a:srgbClr val="0070C0"/>
                </a:solidFill>
              </a:rPr>
            </a:br>
            <a:br>
              <a:rPr b="1" lang="en-US">
                <a:solidFill>
                  <a:srgbClr val="0070C0"/>
                </a:solidFill>
              </a:rPr>
            </a:br>
            <a:br>
              <a:rPr b="1" lang="en-US">
                <a:solidFill>
                  <a:srgbClr val="0070C0"/>
                </a:solidFill>
              </a:rPr>
            </a:br>
            <a:br>
              <a:rPr b="1" lang="en-US">
                <a:solidFill>
                  <a:srgbClr val="0070C0"/>
                </a:solidFill>
              </a:rPr>
            </a:br>
            <a:br>
              <a:rPr b="1" lang="en-US">
                <a:solidFill>
                  <a:srgbClr val="0070C0"/>
                </a:solidFill>
              </a:rPr>
            </a:br>
            <a:br>
              <a:rPr b="1" lang="en-US">
                <a:solidFill>
                  <a:srgbClr val="0070C0"/>
                </a:solidFill>
              </a:rPr>
            </a:br>
            <a:br>
              <a:rPr b="1" lang="en-US">
                <a:solidFill>
                  <a:srgbClr val="0070C0"/>
                </a:solidFill>
              </a:rPr>
            </a:br>
            <a:br>
              <a:rPr b="1" lang="en-US">
                <a:solidFill>
                  <a:srgbClr val="0070C0"/>
                </a:solidFill>
              </a:rPr>
            </a:br>
            <a:br>
              <a:rPr b="1" lang="en-US">
                <a:solidFill>
                  <a:srgbClr val="0070C0"/>
                </a:solidFill>
              </a:rPr>
            </a:br>
            <a:br>
              <a:rPr b="1" lang="en-US">
                <a:solidFill>
                  <a:srgbClr val="0070C0"/>
                </a:solidFill>
              </a:rPr>
            </a:br>
            <a:br>
              <a:rPr b="1" lang="en-US">
                <a:solidFill>
                  <a:srgbClr val="0070C0"/>
                </a:solidFill>
              </a:rPr>
            </a:br>
            <a:br>
              <a:rPr b="1" lang="en-US">
                <a:solidFill>
                  <a:srgbClr val="0070C0"/>
                </a:solidFill>
              </a:rPr>
            </a:br>
            <a:br>
              <a:rPr b="1" lang="en-US">
                <a:solidFill>
                  <a:srgbClr val="0070C0"/>
                </a:solidFill>
              </a:rPr>
            </a:br>
            <a:br>
              <a:rPr b="1" lang="en-US">
                <a:solidFill>
                  <a:srgbClr val="0070C0"/>
                </a:solidFill>
              </a:rPr>
            </a:br>
            <a:br>
              <a:rPr b="1" lang="en-US">
                <a:solidFill>
                  <a:srgbClr val="0070C0"/>
                </a:solidFill>
              </a:rPr>
            </a:br>
            <a:br>
              <a:rPr b="1" lang="en-US">
                <a:solidFill>
                  <a:srgbClr val="0070C0"/>
                </a:solidFill>
              </a:rPr>
            </a:br>
            <a:br>
              <a:rPr b="1" lang="en-US">
                <a:solidFill>
                  <a:srgbClr val="0070C0"/>
                </a:solidFill>
              </a:rPr>
            </a:br>
            <a:br>
              <a:rPr b="1" lang="en-US">
                <a:solidFill>
                  <a:srgbClr val="0070C0"/>
                </a:solidFill>
              </a:rPr>
            </a:br>
            <a:br>
              <a:rPr b="1" lang="en-US">
                <a:solidFill>
                  <a:srgbClr val="0070C0"/>
                </a:solidFill>
              </a:rPr>
            </a:br>
            <a:br>
              <a:rPr b="1" lang="en-US">
                <a:solidFill>
                  <a:srgbClr val="0070C0"/>
                </a:solidFill>
              </a:rPr>
            </a:br>
            <a:br>
              <a:rPr b="1" lang="en-US">
                <a:solidFill>
                  <a:srgbClr val="0070C0"/>
                </a:solidFill>
              </a:rPr>
            </a:br>
            <a:br>
              <a:rPr b="1" lang="en-US">
                <a:solidFill>
                  <a:srgbClr val="0070C0"/>
                </a:solidFill>
              </a:rPr>
            </a:br>
            <a:br>
              <a:rPr b="1" lang="en-US">
                <a:solidFill>
                  <a:srgbClr val="0070C0"/>
                </a:solidFill>
              </a:rPr>
            </a:br>
            <a:br>
              <a:rPr b="1" lang="en-US">
                <a:solidFill>
                  <a:srgbClr val="0070C0"/>
                </a:solidFill>
              </a:rPr>
            </a:br>
            <a:br>
              <a:rPr b="1" lang="en-US">
                <a:solidFill>
                  <a:srgbClr val="0070C0"/>
                </a:solidFill>
              </a:rPr>
            </a:br>
            <a:r>
              <a:rPr b="1" lang="en-US">
                <a:solidFill>
                  <a:srgbClr val="0070C0"/>
                </a:solidFill>
              </a:rPr>
              <a:t>Cricket South Africa (CSA): </a:t>
            </a:r>
            <a:r>
              <a:rPr b="1" lang="en-US">
                <a:solidFill>
                  <a:schemeClr val="lt1"/>
                </a:solidFill>
              </a:rPr>
              <a:t>Mobile App</a:t>
            </a:r>
            <a:endParaRPr>
              <a:solidFill>
                <a:schemeClr val="lt1"/>
              </a:solidFill>
            </a:endParaRPr>
          </a:p>
        </p:txBody>
      </p:sp>
      <p:sp>
        <p:nvSpPr>
          <p:cNvPr id="149" name="Google Shape;149;p10"/>
          <p:cNvSpPr txBox="1"/>
          <p:nvPr>
            <p:ph idx="1" type="body"/>
          </p:nvPr>
        </p:nvSpPr>
        <p:spPr>
          <a:xfrm>
            <a:off x="311700" y="1286775"/>
            <a:ext cx="4397460" cy="369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200"/>
              </a:spcAft>
              <a:buSzPts val="1200"/>
              <a:buNone/>
            </a:pPr>
            <a:r>
              <a:rPr lang="en-US">
                <a:solidFill>
                  <a:schemeClr val="lt1"/>
                </a:solidFill>
              </a:rPr>
              <a:t>The Cricket South Africa app is the official mobile application for following cricket in South Africa. It's a great resource for cricket fans who want to stay up-to-date on all the latest news, scores, and statistics.</a:t>
            </a:r>
            <a:endParaRPr>
              <a:solidFill>
                <a:schemeClr val="lt1"/>
              </a:solidFill>
            </a:endParaRPr>
          </a:p>
        </p:txBody>
      </p:sp>
      <p:sp>
        <p:nvSpPr>
          <p:cNvPr id="150" name="Google Shape;150;p10"/>
          <p:cNvSpPr txBox="1"/>
          <p:nvPr>
            <p:ph idx="1" type="body"/>
          </p:nvPr>
        </p:nvSpPr>
        <p:spPr>
          <a:xfrm>
            <a:off x="329250" y="2739390"/>
            <a:ext cx="3137850" cy="1373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200"/>
              <a:buNone/>
            </a:pPr>
            <a:r>
              <a:rPr b="1" lang="en-US" sz="1800">
                <a:solidFill>
                  <a:srgbClr val="0070C0"/>
                </a:solidFill>
              </a:rPr>
              <a:t>Key Features</a:t>
            </a:r>
            <a:endParaRPr sz="1800">
              <a:solidFill>
                <a:schemeClr val="lt1"/>
              </a:solidFill>
            </a:endParaRPr>
          </a:p>
          <a:p>
            <a:pPr indent="-209550" lvl="0" marL="285750" rtl="0" algn="l">
              <a:lnSpc>
                <a:spcPct val="115000"/>
              </a:lnSpc>
              <a:spcBef>
                <a:spcPts val="0"/>
              </a:spcBef>
              <a:spcAft>
                <a:spcPts val="0"/>
              </a:spcAft>
              <a:buClr>
                <a:schemeClr val="lt1"/>
              </a:buClr>
              <a:buSzPts val="1200"/>
              <a:buNone/>
            </a:pPr>
            <a:r>
              <a:t/>
            </a:r>
            <a:endParaRPr>
              <a:solidFill>
                <a:schemeClr val="lt1"/>
              </a:solidFill>
            </a:endParaRPr>
          </a:p>
          <a:p>
            <a:pPr indent="-285750" lvl="0" marL="285750" rtl="0" algn="l">
              <a:lnSpc>
                <a:spcPct val="115000"/>
              </a:lnSpc>
              <a:spcBef>
                <a:spcPts val="0"/>
              </a:spcBef>
              <a:spcAft>
                <a:spcPts val="0"/>
              </a:spcAft>
              <a:buClr>
                <a:schemeClr val="lt1"/>
              </a:buClr>
              <a:buSzPts val="1200"/>
              <a:buChar char="●"/>
            </a:pPr>
            <a:r>
              <a:rPr lang="en-US">
                <a:solidFill>
                  <a:schemeClr val="lt1"/>
                </a:solidFill>
              </a:rPr>
              <a:t>Exclusive news and video</a:t>
            </a:r>
            <a:endParaRPr/>
          </a:p>
          <a:p>
            <a:pPr indent="-285750" lvl="0" marL="285750" rtl="0" algn="l">
              <a:lnSpc>
                <a:spcPct val="115000"/>
              </a:lnSpc>
              <a:spcBef>
                <a:spcPts val="0"/>
              </a:spcBef>
              <a:spcAft>
                <a:spcPts val="0"/>
              </a:spcAft>
              <a:buClr>
                <a:schemeClr val="lt1"/>
              </a:buClr>
              <a:buSzPts val="1200"/>
              <a:buChar char="●"/>
            </a:pPr>
            <a:r>
              <a:rPr lang="en-US">
                <a:solidFill>
                  <a:schemeClr val="lt1"/>
                </a:solidFill>
              </a:rPr>
              <a:t>Follow Players and Teams</a:t>
            </a:r>
            <a:endParaRPr/>
          </a:p>
          <a:p>
            <a:pPr indent="-285750" lvl="0" marL="285750" rtl="0" algn="l">
              <a:lnSpc>
                <a:spcPct val="115000"/>
              </a:lnSpc>
              <a:spcBef>
                <a:spcPts val="0"/>
              </a:spcBef>
              <a:spcAft>
                <a:spcPts val="0"/>
              </a:spcAft>
              <a:buClr>
                <a:schemeClr val="lt1"/>
              </a:buClr>
              <a:buSzPts val="1200"/>
              <a:buChar char="●"/>
            </a:pPr>
            <a:r>
              <a:rPr lang="en-US">
                <a:solidFill>
                  <a:schemeClr val="lt1"/>
                </a:solidFill>
              </a:rPr>
              <a:t>Live scores, team line-ups, scorecards.</a:t>
            </a:r>
            <a:endParaRPr/>
          </a:p>
          <a:p>
            <a:pPr indent="-285750" lvl="0" marL="285750" rtl="0" algn="l">
              <a:lnSpc>
                <a:spcPct val="115000"/>
              </a:lnSpc>
              <a:spcBef>
                <a:spcPts val="0"/>
              </a:spcBef>
              <a:spcAft>
                <a:spcPts val="0"/>
              </a:spcAft>
              <a:buClr>
                <a:schemeClr val="lt1"/>
              </a:buClr>
              <a:buSzPts val="1200"/>
              <a:buChar char="●"/>
            </a:pPr>
            <a:r>
              <a:rPr lang="en-US">
                <a:solidFill>
                  <a:schemeClr val="lt1"/>
                </a:solidFill>
              </a:rPr>
              <a:t>Integrated videos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g331946d5433_0_0"/>
          <p:cNvSpPr txBox="1"/>
          <p:nvPr>
            <p:ph type="title"/>
          </p:nvPr>
        </p:nvSpPr>
        <p:spPr>
          <a:xfrm>
            <a:off x="311699" y="555600"/>
            <a:ext cx="4345200" cy="5541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SzPts val="1100"/>
              <a:buNone/>
            </a:pPr>
            <a:r>
              <a:rPr b="1" lang="en-US">
                <a:solidFill>
                  <a:srgbClr val="0070C0"/>
                </a:solidFill>
              </a:rPr>
              <a:t>Padel - </a:t>
            </a:r>
            <a:r>
              <a:rPr b="1" lang="en-US">
                <a:solidFill>
                  <a:schemeClr val="lt1"/>
                </a:solidFill>
              </a:rPr>
              <a:t>Real time Health </a:t>
            </a:r>
            <a:endParaRPr b="1">
              <a:solidFill>
                <a:schemeClr val="lt1"/>
              </a:solidFill>
            </a:endParaRPr>
          </a:p>
          <a:p>
            <a:pPr indent="0" lvl="0" marL="0" rtl="0" algn="l">
              <a:spcBef>
                <a:spcPts val="0"/>
              </a:spcBef>
              <a:spcAft>
                <a:spcPts val="0"/>
              </a:spcAft>
              <a:buSzPts val="1100"/>
              <a:buNone/>
            </a:pPr>
            <a:r>
              <a:rPr b="1" lang="en-US">
                <a:solidFill>
                  <a:schemeClr val="lt1"/>
                </a:solidFill>
              </a:rPr>
              <a:t>Monitoring Device </a:t>
            </a:r>
            <a:endParaRPr b="1">
              <a:solidFill>
                <a:schemeClr val="lt1"/>
              </a:solidFill>
            </a:endParaRPr>
          </a:p>
        </p:txBody>
      </p:sp>
      <p:pic>
        <p:nvPicPr>
          <p:cNvPr id="156" name="Google Shape;156;g331946d5433_0_0"/>
          <p:cNvPicPr preferRelativeResize="0"/>
          <p:nvPr/>
        </p:nvPicPr>
        <p:blipFill rotWithShape="1">
          <a:blip r:embed="rId3">
            <a:alphaModFix/>
          </a:blip>
          <a:srcRect b="20070" l="20191" r="11502" t="15620"/>
          <a:stretch/>
        </p:blipFill>
        <p:spPr>
          <a:xfrm>
            <a:off x="888425" y="1477975"/>
            <a:ext cx="2821151" cy="2821149"/>
          </a:xfrm>
          <a:prstGeom prst="rect">
            <a:avLst/>
          </a:prstGeom>
          <a:noFill/>
          <a:ln>
            <a:noFill/>
          </a:ln>
        </p:spPr>
      </p:pic>
      <p:sp>
        <p:nvSpPr>
          <p:cNvPr id="157" name="Google Shape;157;g331946d5433_0_0"/>
          <p:cNvSpPr txBox="1"/>
          <p:nvPr>
            <p:ph idx="1" type="body"/>
          </p:nvPr>
        </p:nvSpPr>
        <p:spPr>
          <a:xfrm>
            <a:off x="5423975" y="1376250"/>
            <a:ext cx="3025500" cy="3024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SzPts val="1100"/>
              <a:buNone/>
            </a:pPr>
            <a:r>
              <a:rPr b="1" lang="en-US" sz="1800">
                <a:solidFill>
                  <a:srgbClr val="0070C0"/>
                </a:solidFill>
              </a:rPr>
              <a:t>Player Data</a:t>
            </a:r>
            <a:endParaRPr b="1" sz="1800">
              <a:solidFill>
                <a:srgbClr val="0070C0"/>
              </a:solidFill>
            </a:endParaRPr>
          </a:p>
          <a:p>
            <a:pPr indent="-209550" lvl="0" marL="285750" rtl="0" algn="l">
              <a:lnSpc>
                <a:spcPct val="115000"/>
              </a:lnSpc>
              <a:spcBef>
                <a:spcPts val="0"/>
              </a:spcBef>
              <a:spcAft>
                <a:spcPts val="0"/>
              </a:spcAft>
              <a:buClr>
                <a:schemeClr val="lt1"/>
              </a:buClr>
              <a:buSzPts val="1200"/>
              <a:buNone/>
            </a:pPr>
            <a:r>
              <a:t/>
            </a:r>
            <a:endParaRPr>
              <a:solidFill>
                <a:schemeClr val="lt1"/>
              </a:solidFill>
            </a:endParaRPr>
          </a:p>
          <a:p>
            <a:pPr indent="-304800" lvl="0" marL="457200" rtl="0" algn="l">
              <a:spcBef>
                <a:spcPts val="0"/>
              </a:spcBef>
              <a:spcAft>
                <a:spcPts val="0"/>
              </a:spcAft>
              <a:buClr>
                <a:schemeClr val="lt1"/>
              </a:buClr>
              <a:buSzPts val="1200"/>
              <a:buChar char="●"/>
            </a:pPr>
            <a:r>
              <a:rPr lang="en-US">
                <a:solidFill>
                  <a:schemeClr val="lt1"/>
                </a:solidFill>
              </a:rPr>
              <a:t>ECG</a:t>
            </a:r>
            <a:endParaRPr>
              <a:solidFill>
                <a:schemeClr val="lt1"/>
              </a:solidFill>
            </a:endParaRPr>
          </a:p>
          <a:p>
            <a:pPr indent="-304800" lvl="0" marL="457200" rtl="0" algn="l">
              <a:spcBef>
                <a:spcPts val="0"/>
              </a:spcBef>
              <a:spcAft>
                <a:spcPts val="0"/>
              </a:spcAft>
              <a:buClr>
                <a:schemeClr val="lt1"/>
              </a:buClr>
              <a:buSzPts val="1200"/>
              <a:buChar char="●"/>
            </a:pPr>
            <a:r>
              <a:rPr lang="en-US">
                <a:solidFill>
                  <a:schemeClr val="lt1"/>
                </a:solidFill>
              </a:rPr>
              <a:t>Heartbeat</a:t>
            </a:r>
            <a:endParaRPr>
              <a:solidFill>
                <a:schemeClr val="lt1"/>
              </a:solidFill>
            </a:endParaRPr>
          </a:p>
          <a:p>
            <a:pPr indent="-304800" lvl="0" marL="457200" rtl="0" algn="l">
              <a:spcBef>
                <a:spcPts val="0"/>
              </a:spcBef>
              <a:spcAft>
                <a:spcPts val="0"/>
              </a:spcAft>
              <a:buClr>
                <a:schemeClr val="lt1"/>
              </a:buClr>
              <a:buSzPts val="1200"/>
              <a:buChar char="●"/>
            </a:pPr>
            <a:r>
              <a:rPr lang="en-US">
                <a:solidFill>
                  <a:schemeClr val="lt1"/>
                </a:solidFill>
              </a:rPr>
              <a:t>Grip Force</a:t>
            </a:r>
            <a:endParaRPr>
              <a:solidFill>
                <a:schemeClr val="lt1"/>
              </a:solidFill>
            </a:endParaRPr>
          </a:p>
          <a:p>
            <a:pPr indent="-304800" lvl="0" marL="457200" rtl="0" algn="l">
              <a:spcBef>
                <a:spcPts val="0"/>
              </a:spcBef>
              <a:spcAft>
                <a:spcPts val="0"/>
              </a:spcAft>
              <a:buClr>
                <a:schemeClr val="lt1"/>
              </a:buClr>
              <a:buSzPts val="1200"/>
              <a:buChar char="●"/>
            </a:pPr>
            <a:r>
              <a:rPr lang="en-US">
                <a:solidFill>
                  <a:schemeClr val="lt1"/>
                </a:solidFill>
              </a:rPr>
              <a:t>VO2 max</a:t>
            </a:r>
            <a:endParaRPr>
              <a:solidFill>
                <a:schemeClr val="lt1"/>
              </a:solidFill>
            </a:endParaRPr>
          </a:p>
          <a:p>
            <a:pPr indent="-304800" lvl="0" marL="457200" rtl="0" algn="l">
              <a:spcBef>
                <a:spcPts val="0"/>
              </a:spcBef>
              <a:spcAft>
                <a:spcPts val="0"/>
              </a:spcAft>
              <a:buClr>
                <a:schemeClr val="lt1"/>
              </a:buClr>
              <a:buSzPts val="1200"/>
              <a:buChar char="●"/>
            </a:pPr>
            <a:r>
              <a:rPr lang="en-US">
                <a:solidFill>
                  <a:schemeClr val="lt1"/>
                </a:solidFill>
              </a:rPr>
              <a:t>SPO2</a:t>
            </a:r>
            <a:endParaRPr>
              <a:solidFill>
                <a:schemeClr val="lt1"/>
              </a:solidFill>
            </a:endParaRPr>
          </a:p>
          <a:p>
            <a:pPr indent="-304800" lvl="0" marL="457200" rtl="0" algn="l">
              <a:spcBef>
                <a:spcPts val="0"/>
              </a:spcBef>
              <a:spcAft>
                <a:spcPts val="0"/>
              </a:spcAft>
              <a:buClr>
                <a:schemeClr val="lt1"/>
              </a:buClr>
              <a:buSzPts val="1200"/>
              <a:buChar char="●"/>
            </a:pPr>
            <a:r>
              <a:rPr lang="en-US">
                <a:solidFill>
                  <a:schemeClr val="lt1"/>
                </a:solidFill>
              </a:rPr>
              <a:t>Arm movement</a:t>
            </a:r>
            <a:endParaRPr>
              <a:solidFill>
                <a:schemeClr val="lt1"/>
              </a:solidFill>
            </a:endParaRPr>
          </a:p>
          <a:p>
            <a:pPr indent="-304800" lvl="0" marL="457200" rtl="0" algn="l">
              <a:spcBef>
                <a:spcPts val="0"/>
              </a:spcBef>
              <a:spcAft>
                <a:spcPts val="0"/>
              </a:spcAft>
              <a:buClr>
                <a:schemeClr val="lt1"/>
              </a:buClr>
              <a:buSzPts val="1200"/>
              <a:buChar char="●"/>
            </a:pPr>
            <a:r>
              <a:rPr lang="en-US">
                <a:solidFill>
                  <a:schemeClr val="lt1"/>
                </a:solidFill>
              </a:rPr>
              <a:t>Arm speed</a:t>
            </a:r>
            <a:endParaRPr>
              <a:solidFill>
                <a:schemeClr val="lt1"/>
              </a:solidFill>
            </a:endParaRPr>
          </a:p>
          <a:p>
            <a:pPr indent="-304800" lvl="0" marL="457200" rtl="0" algn="l">
              <a:spcBef>
                <a:spcPts val="0"/>
              </a:spcBef>
              <a:spcAft>
                <a:spcPts val="0"/>
              </a:spcAft>
              <a:buClr>
                <a:schemeClr val="lt1"/>
              </a:buClr>
              <a:buSzPts val="1200"/>
              <a:buChar char="●"/>
            </a:pPr>
            <a:r>
              <a:rPr lang="en-US">
                <a:solidFill>
                  <a:schemeClr val="lt1"/>
                </a:solidFill>
              </a:rPr>
              <a:t>Ball impact efficiency</a:t>
            </a:r>
            <a:endParaRPr>
              <a:solidFill>
                <a:schemeClr val="lt1"/>
              </a:solidFill>
            </a:endParaRPr>
          </a:p>
          <a:p>
            <a:pPr indent="-304800" lvl="0" marL="457200" rtl="0" algn="l">
              <a:spcBef>
                <a:spcPts val="0"/>
              </a:spcBef>
              <a:spcAft>
                <a:spcPts val="0"/>
              </a:spcAft>
              <a:buClr>
                <a:schemeClr val="lt1"/>
              </a:buClr>
              <a:buSzPts val="1200"/>
              <a:buChar char="●"/>
            </a:pPr>
            <a:r>
              <a:rPr lang="en-US">
                <a:solidFill>
                  <a:schemeClr val="lt1"/>
                </a:solidFill>
              </a:rPr>
              <a:t>Spin control</a:t>
            </a:r>
            <a:endParaRPr>
              <a:solidFill>
                <a:schemeClr val="lt1"/>
              </a:solidFill>
            </a:endParaRPr>
          </a:p>
          <a:p>
            <a:pPr indent="-304800" lvl="0" marL="457200" rtl="0" algn="l">
              <a:spcBef>
                <a:spcPts val="0"/>
              </a:spcBef>
              <a:spcAft>
                <a:spcPts val="0"/>
              </a:spcAft>
              <a:buClr>
                <a:schemeClr val="lt1"/>
              </a:buClr>
              <a:buSzPts val="1200"/>
              <a:buChar char="●"/>
            </a:pPr>
            <a:r>
              <a:rPr lang="en-US">
                <a:solidFill>
                  <a:schemeClr val="lt1"/>
                </a:solidFill>
              </a:rPr>
              <a:t>Racket tuning</a:t>
            </a:r>
            <a:endParaRPr>
              <a:solidFill>
                <a:schemeClr val="lt1"/>
              </a:solidFill>
            </a:endParaRPr>
          </a:p>
          <a:p>
            <a:pPr indent="-304800" lvl="0" marL="457200" rtl="0" algn="l">
              <a:spcBef>
                <a:spcPts val="0"/>
              </a:spcBef>
              <a:spcAft>
                <a:spcPts val="0"/>
              </a:spcAft>
              <a:buClr>
                <a:schemeClr val="lt1"/>
              </a:buClr>
              <a:buSzPts val="1200"/>
              <a:buChar char="●"/>
            </a:pPr>
            <a:r>
              <a:rPr lang="en-US">
                <a:solidFill>
                  <a:schemeClr val="lt1"/>
                </a:solidFill>
              </a:rPr>
              <a:t>Racket efficiency</a:t>
            </a:r>
            <a:endParaRPr>
              <a:solidFill>
                <a:schemeClr val="lt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g331946d5433_0_7"/>
          <p:cNvSpPr txBox="1"/>
          <p:nvPr>
            <p:ph idx="1" type="body"/>
          </p:nvPr>
        </p:nvSpPr>
        <p:spPr>
          <a:xfrm>
            <a:off x="437325" y="998165"/>
            <a:ext cx="3138000" cy="2812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SzPts val="1100"/>
              <a:buNone/>
            </a:pPr>
            <a:r>
              <a:rPr b="1" lang="en-US" sz="1800">
                <a:solidFill>
                  <a:srgbClr val="0070C0"/>
                </a:solidFill>
              </a:rPr>
              <a:t>Player Data</a:t>
            </a:r>
            <a:endParaRPr b="1" sz="1800">
              <a:solidFill>
                <a:srgbClr val="0070C0"/>
              </a:solidFill>
            </a:endParaRPr>
          </a:p>
          <a:p>
            <a:pPr indent="-209550" lvl="0" marL="285750" rtl="0" algn="l">
              <a:lnSpc>
                <a:spcPct val="115000"/>
              </a:lnSpc>
              <a:spcBef>
                <a:spcPts val="0"/>
              </a:spcBef>
              <a:spcAft>
                <a:spcPts val="0"/>
              </a:spcAft>
              <a:buClr>
                <a:schemeClr val="lt1"/>
              </a:buClr>
              <a:buSzPts val="1200"/>
              <a:buNone/>
            </a:pPr>
            <a:r>
              <a:t/>
            </a:r>
            <a:endParaRPr>
              <a:solidFill>
                <a:schemeClr val="lt1"/>
              </a:solidFill>
            </a:endParaRPr>
          </a:p>
          <a:p>
            <a:pPr indent="-304800" lvl="0" marL="457200" rtl="0" algn="l">
              <a:spcBef>
                <a:spcPts val="0"/>
              </a:spcBef>
              <a:spcAft>
                <a:spcPts val="0"/>
              </a:spcAft>
              <a:buClr>
                <a:schemeClr val="lt1"/>
              </a:buClr>
              <a:buSzPts val="1200"/>
              <a:buChar char="●"/>
            </a:pPr>
            <a:r>
              <a:rPr lang="en-US">
                <a:solidFill>
                  <a:schemeClr val="lt1"/>
                </a:solidFill>
              </a:rPr>
              <a:t>Realtime efficiency analysis</a:t>
            </a:r>
            <a:endParaRPr>
              <a:solidFill>
                <a:schemeClr val="lt1"/>
              </a:solidFill>
            </a:endParaRPr>
          </a:p>
          <a:p>
            <a:pPr indent="-304800" lvl="0" marL="457200" rtl="0" algn="l">
              <a:spcBef>
                <a:spcPts val="0"/>
              </a:spcBef>
              <a:spcAft>
                <a:spcPts val="0"/>
              </a:spcAft>
              <a:buClr>
                <a:schemeClr val="lt1"/>
              </a:buClr>
              <a:buSzPts val="1200"/>
              <a:buChar char="●"/>
            </a:pPr>
            <a:r>
              <a:rPr lang="en-US">
                <a:solidFill>
                  <a:schemeClr val="lt1"/>
                </a:solidFill>
              </a:rPr>
              <a:t>Fatigue monitor</a:t>
            </a:r>
            <a:endParaRPr>
              <a:solidFill>
                <a:schemeClr val="lt1"/>
              </a:solidFill>
            </a:endParaRPr>
          </a:p>
          <a:p>
            <a:pPr indent="-304800" lvl="0" marL="457200" rtl="0" algn="l">
              <a:spcBef>
                <a:spcPts val="0"/>
              </a:spcBef>
              <a:spcAft>
                <a:spcPts val="0"/>
              </a:spcAft>
              <a:buClr>
                <a:schemeClr val="lt1"/>
              </a:buClr>
              <a:buSzPts val="1200"/>
              <a:buChar char="●"/>
            </a:pPr>
            <a:r>
              <a:rPr lang="en-US">
                <a:solidFill>
                  <a:schemeClr val="lt1"/>
                </a:solidFill>
              </a:rPr>
              <a:t>Recovery monitor</a:t>
            </a:r>
            <a:endParaRPr>
              <a:solidFill>
                <a:schemeClr val="lt1"/>
              </a:solidFill>
            </a:endParaRPr>
          </a:p>
          <a:p>
            <a:pPr indent="-304800" lvl="0" marL="457200" rtl="0" algn="l">
              <a:spcBef>
                <a:spcPts val="0"/>
              </a:spcBef>
              <a:spcAft>
                <a:spcPts val="0"/>
              </a:spcAft>
              <a:buClr>
                <a:schemeClr val="lt1"/>
              </a:buClr>
              <a:buSzPts val="1200"/>
              <a:buChar char="●"/>
            </a:pPr>
            <a:r>
              <a:rPr lang="en-US">
                <a:solidFill>
                  <a:schemeClr val="lt1"/>
                </a:solidFill>
              </a:rPr>
              <a:t>Muscle strain measure</a:t>
            </a:r>
            <a:endParaRPr>
              <a:solidFill>
                <a:schemeClr val="lt1"/>
              </a:solidFill>
            </a:endParaRPr>
          </a:p>
          <a:p>
            <a:pPr indent="-304800" lvl="0" marL="457200" rtl="0" algn="l">
              <a:spcBef>
                <a:spcPts val="0"/>
              </a:spcBef>
              <a:spcAft>
                <a:spcPts val="0"/>
              </a:spcAft>
              <a:buClr>
                <a:schemeClr val="lt1"/>
              </a:buClr>
              <a:buSzPts val="1200"/>
              <a:buChar char="●"/>
            </a:pPr>
            <a:r>
              <a:rPr lang="en-US">
                <a:solidFill>
                  <a:schemeClr val="lt1"/>
                </a:solidFill>
              </a:rPr>
              <a:t>Blood oxygen level</a:t>
            </a:r>
            <a:endParaRPr>
              <a:solidFill>
                <a:schemeClr val="lt1"/>
              </a:solidFill>
            </a:endParaRPr>
          </a:p>
          <a:p>
            <a:pPr indent="-304800" lvl="0" marL="457200" rtl="0" algn="l">
              <a:spcBef>
                <a:spcPts val="0"/>
              </a:spcBef>
              <a:spcAft>
                <a:spcPts val="0"/>
              </a:spcAft>
              <a:buClr>
                <a:schemeClr val="lt1"/>
              </a:buClr>
              <a:buSzPts val="1200"/>
              <a:buChar char="●"/>
            </a:pPr>
            <a:r>
              <a:rPr lang="en-US">
                <a:solidFill>
                  <a:schemeClr val="lt1"/>
                </a:solidFill>
              </a:rPr>
              <a:t>Diet monitoring</a:t>
            </a:r>
            <a:endParaRPr>
              <a:solidFill>
                <a:schemeClr val="lt1"/>
              </a:solidFill>
            </a:endParaRPr>
          </a:p>
          <a:p>
            <a:pPr indent="-304800" lvl="0" marL="457200" rtl="0" algn="l">
              <a:spcBef>
                <a:spcPts val="0"/>
              </a:spcBef>
              <a:spcAft>
                <a:spcPts val="0"/>
              </a:spcAft>
              <a:buClr>
                <a:schemeClr val="lt1"/>
              </a:buClr>
              <a:buSzPts val="1200"/>
              <a:buChar char="●"/>
            </a:pPr>
            <a:r>
              <a:rPr lang="en-US">
                <a:solidFill>
                  <a:schemeClr val="lt1"/>
                </a:solidFill>
              </a:rPr>
              <a:t>Endurance </a:t>
            </a:r>
            <a:endParaRPr>
              <a:solidFill>
                <a:schemeClr val="lt1"/>
              </a:solidFill>
            </a:endParaRPr>
          </a:p>
          <a:p>
            <a:pPr indent="-304800" lvl="0" marL="457200" rtl="0" algn="l">
              <a:spcBef>
                <a:spcPts val="0"/>
              </a:spcBef>
              <a:spcAft>
                <a:spcPts val="0"/>
              </a:spcAft>
              <a:buClr>
                <a:schemeClr val="lt1"/>
              </a:buClr>
              <a:buSzPts val="1200"/>
              <a:buChar char="●"/>
            </a:pPr>
            <a:r>
              <a:rPr lang="en-US">
                <a:solidFill>
                  <a:schemeClr val="lt1"/>
                </a:solidFill>
              </a:rPr>
              <a:t>Muscle strength improvement</a:t>
            </a:r>
            <a:endParaRPr>
              <a:solidFill>
                <a:schemeClr val="lt1"/>
              </a:solidFill>
            </a:endParaRPr>
          </a:p>
          <a:p>
            <a:pPr indent="-304800" lvl="0" marL="457200" rtl="0" algn="l">
              <a:spcBef>
                <a:spcPts val="0"/>
              </a:spcBef>
              <a:spcAft>
                <a:spcPts val="0"/>
              </a:spcAft>
              <a:buClr>
                <a:schemeClr val="lt1"/>
              </a:buClr>
              <a:buSzPts val="1200"/>
              <a:buChar char="●"/>
            </a:pPr>
            <a:r>
              <a:rPr lang="en-US">
                <a:solidFill>
                  <a:schemeClr val="lt1"/>
                </a:solidFill>
              </a:rPr>
              <a:t>Weakness areas</a:t>
            </a:r>
            <a:endParaRPr>
              <a:solidFill>
                <a:schemeClr val="lt1"/>
              </a:solidFill>
            </a:endParaRPr>
          </a:p>
          <a:p>
            <a:pPr indent="-304800" lvl="0" marL="457200" rtl="0" algn="l">
              <a:spcBef>
                <a:spcPts val="0"/>
              </a:spcBef>
              <a:spcAft>
                <a:spcPts val="0"/>
              </a:spcAft>
              <a:buClr>
                <a:schemeClr val="lt1"/>
              </a:buClr>
              <a:buSzPts val="1200"/>
              <a:buChar char="●"/>
            </a:pPr>
            <a:r>
              <a:rPr lang="en-US">
                <a:solidFill>
                  <a:schemeClr val="lt1"/>
                </a:solidFill>
              </a:rPr>
              <a:t>Technical corrections</a:t>
            </a:r>
            <a:endParaRPr>
              <a:solidFill>
                <a:schemeClr val="lt1"/>
              </a:solidFill>
            </a:endParaRPr>
          </a:p>
        </p:txBody>
      </p:sp>
      <p:pic>
        <p:nvPicPr>
          <p:cNvPr id="163" name="Google Shape;163;g331946d5433_0_7"/>
          <p:cNvPicPr preferRelativeResize="0"/>
          <p:nvPr/>
        </p:nvPicPr>
        <p:blipFill>
          <a:blip r:embed="rId3">
            <a:alphaModFix/>
          </a:blip>
          <a:stretch>
            <a:fillRect/>
          </a:stretch>
        </p:blipFill>
        <p:spPr>
          <a:xfrm>
            <a:off x="6242325" y="539775"/>
            <a:ext cx="2703922" cy="3729001"/>
          </a:xfrm>
          <a:prstGeom prst="rect">
            <a:avLst/>
          </a:prstGeom>
          <a:noFill/>
          <a:ln>
            <a:noFill/>
          </a:ln>
        </p:spPr>
      </p:pic>
      <p:sp>
        <p:nvSpPr>
          <p:cNvPr id="164" name="Google Shape;164;g331946d5433_0_7"/>
          <p:cNvSpPr txBox="1"/>
          <p:nvPr>
            <p:ph idx="1" type="body"/>
          </p:nvPr>
        </p:nvSpPr>
        <p:spPr>
          <a:xfrm>
            <a:off x="3180525" y="1530615"/>
            <a:ext cx="3138000" cy="18564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Clr>
                <a:schemeClr val="lt1"/>
              </a:buClr>
              <a:buSzPts val="1200"/>
              <a:buChar char="●"/>
            </a:pPr>
            <a:r>
              <a:rPr lang="en-US">
                <a:solidFill>
                  <a:schemeClr val="lt1"/>
                </a:solidFill>
              </a:rPr>
              <a:t>Racket management</a:t>
            </a:r>
            <a:endParaRPr>
              <a:solidFill>
                <a:schemeClr val="lt1"/>
              </a:solidFill>
            </a:endParaRPr>
          </a:p>
          <a:p>
            <a:pPr indent="-304800" lvl="0" marL="457200" rtl="0" algn="l">
              <a:spcBef>
                <a:spcPts val="0"/>
              </a:spcBef>
              <a:spcAft>
                <a:spcPts val="0"/>
              </a:spcAft>
              <a:buClr>
                <a:schemeClr val="lt1"/>
              </a:buClr>
              <a:buSzPts val="1200"/>
              <a:buChar char="●"/>
            </a:pPr>
            <a:r>
              <a:rPr lang="en-US">
                <a:solidFill>
                  <a:schemeClr val="lt1"/>
                </a:solidFill>
              </a:rPr>
              <a:t>Stress Factor</a:t>
            </a:r>
            <a:endParaRPr>
              <a:solidFill>
                <a:schemeClr val="lt1"/>
              </a:solidFill>
            </a:endParaRPr>
          </a:p>
          <a:p>
            <a:pPr indent="-304800" lvl="0" marL="457200" rtl="0" algn="l">
              <a:spcBef>
                <a:spcPts val="0"/>
              </a:spcBef>
              <a:spcAft>
                <a:spcPts val="0"/>
              </a:spcAft>
              <a:buClr>
                <a:schemeClr val="lt1"/>
              </a:buClr>
              <a:buSzPts val="1200"/>
              <a:buChar char="●"/>
            </a:pPr>
            <a:r>
              <a:rPr lang="en-US">
                <a:solidFill>
                  <a:schemeClr val="lt1"/>
                </a:solidFill>
              </a:rPr>
              <a:t>Strain Factor</a:t>
            </a:r>
            <a:endParaRPr>
              <a:solidFill>
                <a:schemeClr val="lt1"/>
              </a:solidFill>
            </a:endParaRPr>
          </a:p>
          <a:p>
            <a:pPr indent="-304800" lvl="0" marL="457200" rtl="0" algn="l">
              <a:spcBef>
                <a:spcPts val="0"/>
              </a:spcBef>
              <a:spcAft>
                <a:spcPts val="0"/>
              </a:spcAft>
              <a:buClr>
                <a:schemeClr val="lt1"/>
              </a:buClr>
              <a:buSzPts val="1200"/>
              <a:buChar char="●"/>
            </a:pPr>
            <a:r>
              <a:rPr lang="en-US">
                <a:solidFill>
                  <a:schemeClr val="lt1"/>
                </a:solidFill>
              </a:rPr>
              <a:t>Environment effect</a:t>
            </a:r>
            <a:endParaRPr>
              <a:solidFill>
                <a:schemeClr val="lt1"/>
              </a:solidFill>
            </a:endParaRPr>
          </a:p>
          <a:p>
            <a:pPr indent="-304800" lvl="0" marL="457200" rtl="0" algn="l">
              <a:spcBef>
                <a:spcPts val="0"/>
              </a:spcBef>
              <a:spcAft>
                <a:spcPts val="0"/>
              </a:spcAft>
              <a:buClr>
                <a:schemeClr val="lt1"/>
              </a:buClr>
              <a:buSzPts val="1200"/>
              <a:buChar char="●"/>
            </a:pPr>
            <a:r>
              <a:rPr lang="en-US">
                <a:solidFill>
                  <a:schemeClr val="lt1"/>
                </a:solidFill>
              </a:rPr>
              <a:t>Movement efficiency</a:t>
            </a:r>
            <a:endParaRPr>
              <a:solidFill>
                <a:schemeClr val="lt1"/>
              </a:solidFill>
            </a:endParaRPr>
          </a:p>
          <a:p>
            <a:pPr indent="-304800" lvl="0" marL="457200" rtl="0" algn="l">
              <a:spcBef>
                <a:spcPts val="0"/>
              </a:spcBef>
              <a:spcAft>
                <a:spcPts val="0"/>
              </a:spcAft>
              <a:buClr>
                <a:schemeClr val="lt1"/>
              </a:buClr>
              <a:buSzPts val="1200"/>
              <a:buChar char="●"/>
            </a:pPr>
            <a:r>
              <a:rPr lang="en-US">
                <a:solidFill>
                  <a:schemeClr val="lt1"/>
                </a:solidFill>
              </a:rPr>
              <a:t>Past match comparative study</a:t>
            </a:r>
            <a:endParaRPr>
              <a:solidFill>
                <a:schemeClr val="lt1"/>
              </a:solidFill>
            </a:endParaRPr>
          </a:p>
          <a:p>
            <a:pPr indent="-304800" lvl="0" marL="457200" rtl="0" algn="l">
              <a:spcBef>
                <a:spcPts val="0"/>
              </a:spcBef>
              <a:spcAft>
                <a:spcPts val="0"/>
              </a:spcAft>
              <a:buClr>
                <a:schemeClr val="lt1"/>
              </a:buClr>
              <a:buSzPts val="1200"/>
              <a:buChar char="●"/>
            </a:pPr>
            <a:r>
              <a:rPr lang="en-US">
                <a:solidFill>
                  <a:schemeClr val="lt1"/>
                </a:solidFill>
              </a:rPr>
              <a:t>Multivariable improvement analysis</a:t>
            </a:r>
            <a:endParaRPr>
              <a:solidFill>
                <a:schemeClr val="lt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pic>
        <p:nvPicPr>
          <p:cNvPr id="169" name="Google Shape;169;g331946d5433_0_13"/>
          <p:cNvPicPr preferRelativeResize="0"/>
          <p:nvPr/>
        </p:nvPicPr>
        <p:blipFill>
          <a:blip r:embed="rId3">
            <a:alphaModFix/>
          </a:blip>
          <a:stretch>
            <a:fillRect/>
          </a:stretch>
        </p:blipFill>
        <p:spPr>
          <a:xfrm>
            <a:off x="2475141" y="941363"/>
            <a:ext cx="4193724" cy="326077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11"/>
          <p:cNvSpPr txBox="1"/>
          <p:nvPr>
            <p:ph idx="4294967295" type="body"/>
          </p:nvPr>
        </p:nvSpPr>
        <p:spPr>
          <a:xfrm>
            <a:off x="1059180" y="1626600"/>
            <a:ext cx="7025640" cy="1890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i="1" lang="en-US">
                <a:solidFill>
                  <a:schemeClr val="lt1"/>
                </a:solidFill>
              </a:rPr>
              <a:t>We believe in the transformative power of digital innovation. We believe that every business, regardless of size, deserves to thrive in the online realm.</a:t>
            </a:r>
            <a:endParaRPr i="1">
              <a:solidFill>
                <a:schemeClr val="lt1"/>
              </a:solidFill>
            </a:endParaRPr>
          </a:p>
          <a:p>
            <a:pPr indent="0" lvl="0" marL="0" rtl="0" algn="l">
              <a:lnSpc>
                <a:spcPct val="115000"/>
              </a:lnSpc>
              <a:spcBef>
                <a:spcPts val="1200"/>
              </a:spcBef>
              <a:spcAft>
                <a:spcPts val="1200"/>
              </a:spcAft>
              <a:buSzPts val="1800"/>
              <a:buNone/>
            </a:pPr>
            <a:r>
              <a:rPr i="1" lang="en-US">
                <a:solidFill>
                  <a:schemeClr val="lt1"/>
                </a:solidFill>
              </a:rPr>
              <a:t>Our mission is to empower businesses with cutting-edge digital solutions, acting as catalysts for growth and success.</a:t>
            </a:r>
            <a:endParaRPr i="1">
              <a:solidFill>
                <a:schemeClr val="lt1"/>
              </a:solidFill>
            </a:endParaRPr>
          </a:p>
        </p:txBody>
      </p:sp>
      <p:sp>
        <p:nvSpPr>
          <p:cNvPr id="175" name="Google Shape;175;p11"/>
          <p:cNvSpPr txBox="1"/>
          <p:nvPr/>
        </p:nvSpPr>
        <p:spPr>
          <a:xfrm>
            <a:off x="800936" y="1226820"/>
            <a:ext cx="516488" cy="92333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5400"/>
              <a:buFont typeface="Arial"/>
              <a:buNone/>
            </a:pPr>
            <a:r>
              <a:rPr b="1" i="0" lang="en-US" sz="5400" u="none" cap="none" strike="noStrike">
                <a:solidFill>
                  <a:srgbClr val="0070C0"/>
                </a:solidFill>
                <a:latin typeface="Federo"/>
                <a:ea typeface="Federo"/>
                <a:cs typeface="Federo"/>
                <a:sym typeface="Federo"/>
              </a:rPr>
              <a:t>“</a:t>
            </a:r>
            <a:endParaRPr b="0" i="0" sz="1400" u="none" cap="none" strike="noStrike">
              <a:solidFill>
                <a:srgbClr val="000000"/>
              </a:solidFill>
              <a:latin typeface="Arial"/>
              <a:ea typeface="Arial"/>
              <a:cs typeface="Arial"/>
              <a:sym typeface="Arial"/>
            </a:endParaRPr>
          </a:p>
        </p:txBody>
      </p:sp>
      <p:sp>
        <p:nvSpPr>
          <p:cNvPr id="176" name="Google Shape;176;p11"/>
          <p:cNvSpPr txBox="1"/>
          <p:nvPr/>
        </p:nvSpPr>
        <p:spPr>
          <a:xfrm>
            <a:off x="7709052" y="2773680"/>
            <a:ext cx="516488" cy="92333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5400"/>
              <a:buFont typeface="Arial"/>
              <a:buNone/>
            </a:pPr>
            <a:r>
              <a:rPr b="1" i="0" lang="en-US" sz="5400" u="none" cap="none" strike="noStrike">
                <a:solidFill>
                  <a:srgbClr val="0070C0"/>
                </a:solidFill>
                <a:latin typeface="Federo"/>
                <a:ea typeface="Federo"/>
                <a:cs typeface="Federo"/>
                <a:sym typeface="Federo"/>
              </a:rPr>
              <a:t>”</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12"/>
          <p:cNvSpPr txBox="1"/>
          <p:nvPr/>
        </p:nvSpPr>
        <p:spPr>
          <a:xfrm>
            <a:off x="685800" y="2325275"/>
            <a:ext cx="3000000" cy="12528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600"/>
              </a:spcBef>
              <a:spcAft>
                <a:spcPts val="0"/>
              </a:spcAft>
              <a:buClr>
                <a:srgbClr val="000000"/>
              </a:buClr>
              <a:buSzPts val="1800"/>
              <a:buFont typeface="Arial"/>
              <a:buNone/>
            </a:pPr>
            <a:r>
              <a:rPr b="1" i="0" lang="en-US" sz="1800" u="none" cap="none" strike="noStrike">
                <a:solidFill>
                  <a:schemeClr val="lt1"/>
                </a:solidFill>
                <a:latin typeface="Lexend"/>
                <a:ea typeface="Lexend"/>
                <a:cs typeface="Lexend"/>
                <a:sym typeface="Lexend"/>
              </a:rPr>
              <a:t>Connect with us:</a:t>
            </a:r>
            <a:endParaRPr b="0" i="0" sz="1800" u="none" cap="none" strike="noStrike">
              <a:solidFill>
                <a:schemeClr val="lt1"/>
              </a:solidFill>
              <a:latin typeface="Lexend Light"/>
              <a:ea typeface="Lexend Light"/>
              <a:cs typeface="Lexend Light"/>
              <a:sym typeface="Lexend Light"/>
            </a:endParaRPr>
          </a:p>
          <a:p>
            <a:pPr indent="0" lvl="0" marL="0" marR="0" rtl="0" algn="l">
              <a:lnSpc>
                <a:spcPct val="115000"/>
              </a:lnSpc>
              <a:spcBef>
                <a:spcPts val="600"/>
              </a:spcBef>
              <a:spcAft>
                <a:spcPts val="0"/>
              </a:spcAft>
              <a:buClr>
                <a:srgbClr val="000000"/>
              </a:buClr>
              <a:buSzPts val="1800"/>
              <a:buFont typeface="Arial"/>
              <a:buNone/>
            </a:pPr>
            <a:r>
              <a:rPr b="0" i="0" lang="en-US" sz="1800" u="none" cap="none" strike="noStrike">
                <a:solidFill>
                  <a:schemeClr val="lt1"/>
                </a:solidFill>
                <a:latin typeface="Lexend Light"/>
                <a:ea typeface="Lexend Light"/>
                <a:cs typeface="Lexend Light"/>
                <a:sym typeface="Lexend Light"/>
              </a:rPr>
              <a:t>info@octopustale.com</a:t>
            </a:r>
            <a:endParaRPr b="0" i="0" sz="1800" u="none" cap="none" strike="noStrike">
              <a:solidFill>
                <a:schemeClr val="lt1"/>
              </a:solidFill>
              <a:latin typeface="Lexend Light"/>
              <a:ea typeface="Lexend Light"/>
              <a:cs typeface="Lexend Light"/>
              <a:sym typeface="Lexend Light"/>
            </a:endParaRPr>
          </a:p>
          <a:p>
            <a:pPr indent="0" lvl="0" marL="0" marR="0" rtl="0" algn="l">
              <a:lnSpc>
                <a:spcPct val="115000"/>
              </a:lnSpc>
              <a:spcBef>
                <a:spcPts val="600"/>
              </a:spcBef>
              <a:spcAft>
                <a:spcPts val="0"/>
              </a:spcAft>
              <a:buClr>
                <a:srgbClr val="000000"/>
              </a:buClr>
              <a:buSzPts val="1800"/>
              <a:buFont typeface="Arial"/>
              <a:buNone/>
            </a:pPr>
            <a:r>
              <a:rPr b="0" i="0" lang="en-US" sz="1800" u="none" cap="none" strike="noStrike">
                <a:solidFill>
                  <a:schemeClr val="lt1"/>
                </a:solidFill>
                <a:latin typeface="Lexend Light"/>
                <a:ea typeface="Lexend Light"/>
                <a:cs typeface="Lexend Light"/>
                <a:sym typeface="Lexend Light"/>
              </a:rPr>
              <a:t>www.octopustale.co.in</a:t>
            </a:r>
            <a:endParaRPr b="0" i="0" sz="1800" u="none" cap="none" strike="noStrike">
              <a:solidFill>
                <a:schemeClr val="lt1"/>
              </a:solidFill>
              <a:latin typeface="Lexend Light"/>
              <a:ea typeface="Lexend Light"/>
              <a:cs typeface="Lexend Light"/>
              <a:sym typeface="Lexend Light"/>
            </a:endParaRPr>
          </a:p>
        </p:txBody>
      </p:sp>
      <p:sp>
        <p:nvSpPr>
          <p:cNvPr id="182" name="Google Shape;182;p12"/>
          <p:cNvSpPr txBox="1"/>
          <p:nvPr/>
        </p:nvSpPr>
        <p:spPr>
          <a:xfrm>
            <a:off x="685800" y="1565425"/>
            <a:ext cx="4578000" cy="6108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0070C0"/>
                </a:solidFill>
                <a:latin typeface="Lexend Deca"/>
                <a:ea typeface="Lexend Deca"/>
                <a:cs typeface="Lexend Deca"/>
                <a:sym typeface="Lexend Deca"/>
              </a:rPr>
              <a:t>Let's get started?</a:t>
            </a:r>
            <a:endParaRPr b="1" i="0" sz="4000" u="none" cap="none" strike="noStrike">
              <a:solidFill>
                <a:srgbClr val="0070C0"/>
              </a:solidFill>
              <a:latin typeface="Lexend Deca"/>
              <a:ea typeface="Lexend Deca"/>
              <a:cs typeface="Lexend Deca"/>
              <a:sym typeface="Lexend Deca"/>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2"/>
          <p:cNvSpPr txBox="1"/>
          <p:nvPr>
            <p:ph type="title"/>
          </p:nvPr>
        </p:nvSpPr>
        <p:spPr>
          <a:xfrm>
            <a:off x="311700" y="445025"/>
            <a:ext cx="8520600" cy="615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en-US">
                <a:solidFill>
                  <a:srgbClr val="0070C0"/>
                </a:solidFill>
                <a:latin typeface="Lexend"/>
                <a:ea typeface="Lexend"/>
                <a:cs typeface="Lexend"/>
                <a:sym typeface="Lexend"/>
              </a:rPr>
              <a:t>What we do</a:t>
            </a:r>
            <a:endParaRPr b="1">
              <a:solidFill>
                <a:srgbClr val="0070C0"/>
              </a:solidFill>
              <a:latin typeface="Lexend"/>
              <a:ea typeface="Lexend"/>
              <a:cs typeface="Lexend"/>
              <a:sym typeface="Lexend"/>
            </a:endParaRPr>
          </a:p>
        </p:txBody>
      </p:sp>
      <p:grpSp>
        <p:nvGrpSpPr>
          <p:cNvPr id="61" name="Google Shape;61;p2"/>
          <p:cNvGrpSpPr/>
          <p:nvPr/>
        </p:nvGrpSpPr>
        <p:grpSpPr>
          <a:xfrm>
            <a:off x="7216743" y="1677626"/>
            <a:ext cx="441810" cy="470746"/>
            <a:chOff x="5970800" y="1619250"/>
            <a:chExt cx="428650" cy="456725"/>
          </a:xfrm>
        </p:grpSpPr>
        <p:sp>
          <p:nvSpPr>
            <p:cNvPr id="62" name="Google Shape;62;p2"/>
            <p:cNvSpPr/>
            <p:nvPr/>
          </p:nvSpPr>
          <p:spPr>
            <a:xfrm>
              <a:off x="5970800" y="1674200"/>
              <a:ext cx="377975" cy="377950"/>
            </a:xfrm>
            <a:custGeom>
              <a:rect b="b" l="l" r="r" t="t"/>
              <a:pathLst>
                <a:path extrusionOk="0" h="15118" w="15119">
                  <a:moveTo>
                    <a:pt x="7181" y="0"/>
                  </a:moveTo>
                  <a:lnTo>
                    <a:pt x="6790" y="49"/>
                  </a:lnTo>
                  <a:lnTo>
                    <a:pt x="6424" y="98"/>
                  </a:lnTo>
                  <a:lnTo>
                    <a:pt x="6058" y="147"/>
                  </a:lnTo>
                  <a:lnTo>
                    <a:pt x="5691" y="244"/>
                  </a:lnTo>
                  <a:lnTo>
                    <a:pt x="5325" y="342"/>
                  </a:lnTo>
                  <a:lnTo>
                    <a:pt x="4983" y="464"/>
                  </a:lnTo>
                  <a:lnTo>
                    <a:pt x="4641" y="586"/>
                  </a:lnTo>
                  <a:lnTo>
                    <a:pt x="4299" y="733"/>
                  </a:lnTo>
                  <a:lnTo>
                    <a:pt x="3982" y="904"/>
                  </a:lnTo>
                  <a:lnTo>
                    <a:pt x="3664" y="1099"/>
                  </a:lnTo>
                  <a:lnTo>
                    <a:pt x="3347" y="1295"/>
                  </a:lnTo>
                  <a:lnTo>
                    <a:pt x="3053" y="1490"/>
                  </a:lnTo>
                  <a:lnTo>
                    <a:pt x="2760" y="1734"/>
                  </a:lnTo>
                  <a:lnTo>
                    <a:pt x="2492" y="1954"/>
                  </a:lnTo>
                  <a:lnTo>
                    <a:pt x="2223" y="2223"/>
                  </a:lnTo>
                  <a:lnTo>
                    <a:pt x="1979" y="2467"/>
                  </a:lnTo>
                  <a:lnTo>
                    <a:pt x="1735" y="2760"/>
                  </a:lnTo>
                  <a:lnTo>
                    <a:pt x="1515" y="3029"/>
                  </a:lnTo>
                  <a:lnTo>
                    <a:pt x="1295" y="3322"/>
                  </a:lnTo>
                  <a:lnTo>
                    <a:pt x="1100" y="3639"/>
                  </a:lnTo>
                  <a:lnTo>
                    <a:pt x="929" y="3957"/>
                  </a:lnTo>
                  <a:lnTo>
                    <a:pt x="758" y="4274"/>
                  </a:lnTo>
                  <a:lnTo>
                    <a:pt x="611" y="4616"/>
                  </a:lnTo>
                  <a:lnTo>
                    <a:pt x="465" y="4958"/>
                  </a:lnTo>
                  <a:lnTo>
                    <a:pt x="343" y="5300"/>
                  </a:lnTo>
                  <a:lnTo>
                    <a:pt x="245" y="5666"/>
                  </a:lnTo>
                  <a:lnTo>
                    <a:pt x="172" y="6033"/>
                  </a:lnTo>
                  <a:lnTo>
                    <a:pt x="98" y="6399"/>
                  </a:lnTo>
                  <a:lnTo>
                    <a:pt x="49" y="6790"/>
                  </a:lnTo>
                  <a:lnTo>
                    <a:pt x="25" y="7156"/>
                  </a:lnTo>
                  <a:lnTo>
                    <a:pt x="1" y="7547"/>
                  </a:lnTo>
                  <a:lnTo>
                    <a:pt x="25" y="7938"/>
                  </a:lnTo>
                  <a:lnTo>
                    <a:pt x="49" y="8328"/>
                  </a:lnTo>
                  <a:lnTo>
                    <a:pt x="98" y="8695"/>
                  </a:lnTo>
                  <a:lnTo>
                    <a:pt x="172" y="9085"/>
                  </a:lnTo>
                  <a:lnTo>
                    <a:pt x="245" y="9452"/>
                  </a:lnTo>
                  <a:lnTo>
                    <a:pt x="343" y="9794"/>
                  </a:lnTo>
                  <a:lnTo>
                    <a:pt x="465" y="10160"/>
                  </a:lnTo>
                  <a:lnTo>
                    <a:pt x="611" y="10502"/>
                  </a:lnTo>
                  <a:lnTo>
                    <a:pt x="758" y="10820"/>
                  </a:lnTo>
                  <a:lnTo>
                    <a:pt x="929" y="11161"/>
                  </a:lnTo>
                  <a:lnTo>
                    <a:pt x="1100" y="11479"/>
                  </a:lnTo>
                  <a:lnTo>
                    <a:pt x="1295" y="11772"/>
                  </a:lnTo>
                  <a:lnTo>
                    <a:pt x="1515" y="12065"/>
                  </a:lnTo>
                  <a:lnTo>
                    <a:pt x="1735" y="12358"/>
                  </a:lnTo>
                  <a:lnTo>
                    <a:pt x="1979" y="12627"/>
                  </a:lnTo>
                  <a:lnTo>
                    <a:pt x="2223" y="12895"/>
                  </a:lnTo>
                  <a:lnTo>
                    <a:pt x="2492" y="13140"/>
                  </a:lnTo>
                  <a:lnTo>
                    <a:pt x="2760" y="13384"/>
                  </a:lnTo>
                  <a:lnTo>
                    <a:pt x="3053" y="13604"/>
                  </a:lnTo>
                  <a:lnTo>
                    <a:pt x="3347" y="13824"/>
                  </a:lnTo>
                  <a:lnTo>
                    <a:pt x="3664" y="14019"/>
                  </a:lnTo>
                  <a:lnTo>
                    <a:pt x="3982" y="14190"/>
                  </a:lnTo>
                  <a:lnTo>
                    <a:pt x="4299" y="14361"/>
                  </a:lnTo>
                  <a:lnTo>
                    <a:pt x="4641" y="14507"/>
                  </a:lnTo>
                  <a:lnTo>
                    <a:pt x="4983" y="14654"/>
                  </a:lnTo>
                  <a:lnTo>
                    <a:pt x="5325" y="14776"/>
                  </a:lnTo>
                  <a:lnTo>
                    <a:pt x="5691" y="14874"/>
                  </a:lnTo>
                  <a:lnTo>
                    <a:pt x="6058" y="14947"/>
                  </a:lnTo>
                  <a:lnTo>
                    <a:pt x="6424" y="15020"/>
                  </a:lnTo>
                  <a:lnTo>
                    <a:pt x="6790" y="15069"/>
                  </a:lnTo>
                  <a:lnTo>
                    <a:pt x="7181" y="15094"/>
                  </a:lnTo>
                  <a:lnTo>
                    <a:pt x="7572" y="15118"/>
                  </a:lnTo>
                  <a:lnTo>
                    <a:pt x="7963" y="15094"/>
                  </a:lnTo>
                  <a:lnTo>
                    <a:pt x="8329" y="15069"/>
                  </a:lnTo>
                  <a:lnTo>
                    <a:pt x="8720" y="15020"/>
                  </a:lnTo>
                  <a:lnTo>
                    <a:pt x="9086" y="14947"/>
                  </a:lnTo>
                  <a:lnTo>
                    <a:pt x="9452" y="14874"/>
                  </a:lnTo>
                  <a:lnTo>
                    <a:pt x="9819" y="14776"/>
                  </a:lnTo>
                  <a:lnTo>
                    <a:pt x="10161" y="14654"/>
                  </a:lnTo>
                  <a:lnTo>
                    <a:pt x="10503" y="14507"/>
                  </a:lnTo>
                  <a:lnTo>
                    <a:pt x="10844" y="14361"/>
                  </a:lnTo>
                  <a:lnTo>
                    <a:pt x="11162" y="14190"/>
                  </a:lnTo>
                  <a:lnTo>
                    <a:pt x="11479" y="14019"/>
                  </a:lnTo>
                  <a:lnTo>
                    <a:pt x="11797" y="13824"/>
                  </a:lnTo>
                  <a:lnTo>
                    <a:pt x="12090" y="13604"/>
                  </a:lnTo>
                  <a:lnTo>
                    <a:pt x="12383" y="13384"/>
                  </a:lnTo>
                  <a:lnTo>
                    <a:pt x="12652" y="13140"/>
                  </a:lnTo>
                  <a:lnTo>
                    <a:pt x="12920" y="12895"/>
                  </a:lnTo>
                  <a:lnTo>
                    <a:pt x="13165" y="12627"/>
                  </a:lnTo>
                  <a:lnTo>
                    <a:pt x="13409" y="12358"/>
                  </a:lnTo>
                  <a:lnTo>
                    <a:pt x="13629" y="12065"/>
                  </a:lnTo>
                  <a:lnTo>
                    <a:pt x="13824" y="11772"/>
                  </a:lnTo>
                  <a:lnTo>
                    <a:pt x="14019" y="11479"/>
                  </a:lnTo>
                  <a:lnTo>
                    <a:pt x="14215" y="11161"/>
                  </a:lnTo>
                  <a:lnTo>
                    <a:pt x="14386" y="10820"/>
                  </a:lnTo>
                  <a:lnTo>
                    <a:pt x="14532" y="10502"/>
                  </a:lnTo>
                  <a:lnTo>
                    <a:pt x="14654" y="10160"/>
                  </a:lnTo>
                  <a:lnTo>
                    <a:pt x="14777" y="9794"/>
                  </a:lnTo>
                  <a:lnTo>
                    <a:pt x="14899" y="9452"/>
                  </a:lnTo>
                  <a:lnTo>
                    <a:pt x="14972" y="9085"/>
                  </a:lnTo>
                  <a:lnTo>
                    <a:pt x="15045" y="8695"/>
                  </a:lnTo>
                  <a:lnTo>
                    <a:pt x="15094" y="8328"/>
                  </a:lnTo>
                  <a:lnTo>
                    <a:pt x="15118" y="7938"/>
                  </a:lnTo>
                  <a:lnTo>
                    <a:pt x="15118" y="7547"/>
                  </a:lnTo>
                  <a:lnTo>
                    <a:pt x="15094" y="6936"/>
                  </a:lnTo>
                  <a:lnTo>
                    <a:pt x="15021" y="6326"/>
                  </a:lnTo>
                  <a:lnTo>
                    <a:pt x="14899" y="5740"/>
                  </a:lnTo>
                  <a:lnTo>
                    <a:pt x="14728" y="5178"/>
                  </a:lnTo>
                  <a:lnTo>
                    <a:pt x="14532" y="4616"/>
                  </a:lnTo>
                  <a:lnTo>
                    <a:pt x="14288" y="4079"/>
                  </a:lnTo>
                  <a:lnTo>
                    <a:pt x="13995" y="3590"/>
                  </a:lnTo>
                  <a:lnTo>
                    <a:pt x="13653" y="3102"/>
                  </a:lnTo>
                  <a:lnTo>
                    <a:pt x="13458" y="3053"/>
                  </a:lnTo>
                  <a:lnTo>
                    <a:pt x="12163" y="4347"/>
                  </a:lnTo>
                  <a:lnTo>
                    <a:pt x="12383" y="4689"/>
                  </a:lnTo>
                  <a:lnTo>
                    <a:pt x="12578" y="5056"/>
                  </a:lnTo>
                  <a:lnTo>
                    <a:pt x="12749" y="5446"/>
                  </a:lnTo>
                  <a:lnTo>
                    <a:pt x="12896" y="5837"/>
                  </a:lnTo>
                  <a:lnTo>
                    <a:pt x="13018" y="6252"/>
                  </a:lnTo>
                  <a:lnTo>
                    <a:pt x="13091" y="6668"/>
                  </a:lnTo>
                  <a:lnTo>
                    <a:pt x="13165" y="7107"/>
                  </a:lnTo>
                  <a:lnTo>
                    <a:pt x="13165" y="7547"/>
                  </a:lnTo>
                  <a:lnTo>
                    <a:pt x="13140" y="8133"/>
                  </a:lnTo>
                  <a:lnTo>
                    <a:pt x="13067" y="8695"/>
                  </a:lnTo>
                  <a:lnTo>
                    <a:pt x="12920" y="9208"/>
                  </a:lnTo>
                  <a:lnTo>
                    <a:pt x="12725" y="9745"/>
                  </a:lnTo>
                  <a:lnTo>
                    <a:pt x="12505" y="10233"/>
                  </a:lnTo>
                  <a:lnTo>
                    <a:pt x="12212" y="10673"/>
                  </a:lnTo>
                  <a:lnTo>
                    <a:pt x="11895" y="11113"/>
                  </a:lnTo>
                  <a:lnTo>
                    <a:pt x="11528" y="11503"/>
                  </a:lnTo>
                  <a:lnTo>
                    <a:pt x="11138" y="11870"/>
                  </a:lnTo>
                  <a:lnTo>
                    <a:pt x="10698" y="12187"/>
                  </a:lnTo>
                  <a:lnTo>
                    <a:pt x="10234" y="12480"/>
                  </a:lnTo>
                  <a:lnTo>
                    <a:pt x="9745" y="12725"/>
                  </a:lnTo>
                  <a:lnTo>
                    <a:pt x="9233" y="12895"/>
                  </a:lnTo>
                  <a:lnTo>
                    <a:pt x="8695" y="13042"/>
                  </a:lnTo>
                  <a:lnTo>
                    <a:pt x="8133" y="13140"/>
                  </a:lnTo>
                  <a:lnTo>
                    <a:pt x="7572" y="13164"/>
                  </a:lnTo>
                  <a:lnTo>
                    <a:pt x="6986" y="13140"/>
                  </a:lnTo>
                  <a:lnTo>
                    <a:pt x="6448" y="13042"/>
                  </a:lnTo>
                  <a:lnTo>
                    <a:pt x="5911" y="12895"/>
                  </a:lnTo>
                  <a:lnTo>
                    <a:pt x="5398" y="12725"/>
                  </a:lnTo>
                  <a:lnTo>
                    <a:pt x="4910" y="12480"/>
                  </a:lnTo>
                  <a:lnTo>
                    <a:pt x="4446" y="12187"/>
                  </a:lnTo>
                  <a:lnTo>
                    <a:pt x="4006" y="11870"/>
                  </a:lnTo>
                  <a:lnTo>
                    <a:pt x="3615" y="11503"/>
                  </a:lnTo>
                  <a:lnTo>
                    <a:pt x="3249" y="11113"/>
                  </a:lnTo>
                  <a:lnTo>
                    <a:pt x="2931" y="10673"/>
                  </a:lnTo>
                  <a:lnTo>
                    <a:pt x="2638" y="10233"/>
                  </a:lnTo>
                  <a:lnTo>
                    <a:pt x="2418" y="9745"/>
                  </a:lnTo>
                  <a:lnTo>
                    <a:pt x="2223" y="9208"/>
                  </a:lnTo>
                  <a:lnTo>
                    <a:pt x="2077" y="8695"/>
                  </a:lnTo>
                  <a:lnTo>
                    <a:pt x="2003" y="8133"/>
                  </a:lnTo>
                  <a:lnTo>
                    <a:pt x="1954" y="7547"/>
                  </a:lnTo>
                  <a:lnTo>
                    <a:pt x="2003" y="6985"/>
                  </a:lnTo>
                  <a:lnTo>
                    <a:pt x="2077" y="6423"/>
                  </a:lnTo>
                  <a:lnTo>
                    <a:pt x="2223" y="5886"/>
                  </a:lnTo>
                  <a:lnTo>
                    <a:pt x="2418" y="5373"/>
                  </a:lnTo>
                  <a:lnTo>
                    <a:pt x="2638" y="4885"/>
                  </a:lnTo>
                  <a:lnTo>
                    <a:pt x="2931" y="4421"/>
                  </a:lnTo>
                  <a:lnTo>
                    <a:pt x="3249" y="4005"/>
                  </a:lnTo>
                  <a:lnTo>
                    <a:pt x="3615" y="3590"/>
                  </a:lnTo>
                  <a:lnTo>
                    <a:pt x="4006" y="3224"/>
                  </a:lnTo>
                  <a:lnTo>
                    <a:pt x="4446" y="2906"/>
                  </a:lnTo>
                  <a:lnTo>
                    <a:pt x="4910" y="2638"/>
                  </a:lnTo>
                  <a:lnTo>
                    <a:pt x="5398" y="2394"/>
                  </a:lnTo>
                  <a:lnTo>
                    <a:pt x="5911" y="2198"/>
                  </a:lnTo>
                  <a:lnTo>
                    <a:pt x="6448" y="2076"/>
                  </a:lnTo>
                  <a:lnTo>
                    <a:pt x="6986" y="1978"/>
                  </a:lnTo>
                  <a:lnTo>
                    <a:pt x="7572" y="1954"/>
                  </a:lnTo>
                  <a:lnTo>
                    <a:pt x="8011" y="1978"/>
                  </a:lnTo>
                  <a:lnTo>
                    <a:pt x="8451" y="2027"/>
                  </a:lnTo>
                  <a:lnTo>
                    <a:pt x="8866" y="2100"/>
                  </a:lnTo>
                  <a:lnTo>
                    <a:pt x="9281" y="2223"/>
                  </a:lnTo>
                  <a:lnTo>
                    <a:pt x="9672" y="2369"/>
                  </a:lnTo>
                  <a:lnTo>
                    <a:pt x="10063" y="2540"/>
                  </a:lnTo>
                  <a:lnTo>
                    <a:pt x="10429" y="2735"/>
                  </a:lnTo>
                  <a:lnTo>
                    <a:pt x="10771" y="2955"/>
                  </a:lnTo>
                  <a:lnTo>
                    <a:pt x="11943" y="1807"/>
                  </a:lnTo>
                  <a:lnTo>
                    <a:pt x="11846" y="1343"/>
                  </a:lnTo>
                  <a:lnTo>
                    <a:pt x="11382" y="1026"/>
                  </a:lnTo>
                  <a:lnTo>
                    <a:pt x="10893" y="782"/>
                  </a:lnTo>
                  <a:lnTo>
                    <a:pt x="10380" y="537"/>
                  </a:lnTo>
                  <a:lnTo>
                    <a:pt x="9843" y="342"/>
                  </a:lnTo>
                  <a:lnTo>
                    <a:pt x="9306" y="195"/>
                  </a:lnTo>
                  <a:lnTo>
                    <a:pt x="8744" y="98"/>
                  </a:lnTo>
                  <a:lnTo>
                    <a:pt x="8158" y="25"/>
                  </a:lnTo>
                  <a:lnTo>
                    <a:pt x="7572"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63" name="Google Shape;63;p2"/>
            <p:cNvSpPr/>
            <p:nvPr/>
          </p:nvSpPr>
          <p:spPr>
            <a:xfrm>
              <a:off x="6068500" y="1771875"/>
              <a:ext cx="182575" cy="182600"/>
            </a:xfrm>
            <a:custGeom>
              <a:rect b="b" l="l" r="r" t="t"/>
              <a:pathLst>
                <a:path extrusionOk="0" h="7304" w="7303">
                  <a:moveTo>
                    <a:pt x="3664" y="1"/>
                  </a:moveTo>
                  <a:lnTo>
                    <a:pt x="3297" y="25"/>
                  </a:lnTo>
                  <a:lnTo>
                    <a:pt x="2931" y="74"/>
                  </a:lnTo>
                  <a:lnTo>
                    <a:pt x="2565" y="147"/>
                  </a:lnTo>
                  <a:lnTo>
                    <a:pt x="2247" y="294"/>
                  </a:lnTo>
                  <a:lnTo>
                    <a:pt x="1930" y="440"/>
                  </a:lnTo>
                  <a:lnTo>
                    <a:pt x="1612" y="611"/>
                  </a:lnTo>
                  <a:lnTo>
                    <a:pt x="1344" y="831"/>
                  </a:lnTo>
                  <a:lnTo>
                    <a:pt x="1075" y="1075"/>
                  </a:lnTo>
                  <a:lnTo>
                    <a:pt x="831" y="1320"/>
                  </a:lnTo>
                  <a:lnTo>
                    <a:pt x="635" y="1613"/>
                  </a:lnTo>
                  <a:lnTo>
                    <a:pt x="440" y="1906"/>
                  </a:lnTo>
                  <a:lnTo>
                    <a:pt x="293" y="2223"/>
                  </a:lnTo>
                  <a:lnTo>
                    <a:pt x="171" y="2565"/>
                  </a:lnTo>
                  <a:lnTo>
                    <a:pt x="74" y="2907"/>
                  </a:lnTo>
                  <a:lnTo>
                    <a:pt x="25" y="3273"/>
                  </a:lnTo>
                  <a:lnTo>
                    <a:pt x="0" y="3640"/>
                  </a:lnTo>
                  <a:lnTo>
                    <a:pt x="25" y="4031"/>
                  </a:lnTo>
                  <a:lnTo>
                    <a:pt x="74" y="4373"/>
                  </a:lnTo>
                  <a:lnTo>
                    <a:pt x="171" y="4739"/>
                  </a:lnTo>
                  <a:lnTo>
                    <a:pt x="293" y="5081"/>
                  </a:lnTo>
                  <a:lnTo>
                    <a:pt x="440" y="5398"/>
                  </a:lnTo>
                  <a:lnTo>
                    <a:pt x="635" y="5691"/>
                  </a:lnTo>
                  <a:lnTo>
                    <a:pt x="831" y="5960"/>
                  </a:lnTo>
                  <a:lnTo>
                    <a:pt x="1075" y="6229"/>
                  </a:lnTo>
                  <a:lnTo>
                    <a:pt x="1344" y="6473"/>
                  </a:lnTo>
                  <a:lnTo>
                    <a:pt x="1612" y="6668"/>
                  </a:lnTo>
                  <a:lnTo>
                    <a:pt x="1930" y="6864"/>
                  </a:lnTo>
                  <a:lnTo>
                    <a:pt x="2247" y="7010"/>
                  </a:lnTo>
                  <a:lnTo>
                    <a:pt x="2565" y="7132"/>
                  </a:lnTo>
                  <a:lnTo>
                    <a:pt x="2931" y="7230"/>
                  </a:lnTo>
                  <a:lnTo>
                    <a:pt x="3297" y="7279"/>
                  </a:lnTo>
                  <a:lnTo>
                    <a:pt x="3664" y="7303"/>
                  </a:lnTo>
                  <a:lnTo>
                    <a:pt x="4030" y="7279"/>
                  </a:lnTo>
                  <a:lnTo>
                    <a:pt x="4396" y="7230"/>
                  </a:lnTo>
                  <a:lnTo>
                    <a:pt x="4738" y="7132"/>
                  </a:lnTo>
                  <a:lnTo>
                    <a:pt x="5080" y="7010"/>
                  </a:lnTo>
                  <a:lnTo>
                    <a:pt x="5398" y="6864"/>
                  </a:lnTo>
                  <a:lnTo>
                    <a:pt x="5691" y="6668"/>
                  </a:lnTo>
                  <a:lnTo>
                    <a:pt x="5984" y="6473"/>
                  </a:lnTo>
                  <a:lnTo>
                    <a:pt x="6253" y="6229"/>
                  </a:lnTo>
                  <a:lnTo>
                    <a:pt x="6472" y="5960"/>
                  </a:lnTo>
                  <a:lnTo>
                    <a:pt x="6692" y="5691"/>
                  </a:lnTo>
                  <a:lnTo>
                    <a:pt x="6863" y="5398"/>
                  </a:lnTo>
                  <a:lnTo>
                    <a:pt x="7034" y="5081"/>
                  </a:lnTo>
                  <a:lnTo>
                    <a:pt x="7156" y="4739"/>
                  </a:lnTo>
                  <a:lnTo>
                    <a:pt x="7230" y="4373"/>
                  </a:lnTo>
                  <a:lnTo>
                    <a:pt x="7303" y="4031"/>
                  </a:lnTo>
                  <a:lnTo>
                    <a:pt x="7303" y="3640"/>
                  </a:lnTo>
                  <a:lnTo>
                    <a:pt x="7303" y="3396"/>
                  </a:lnTo>
                  <a:lnTo>
                    <a:pt x="7278" y="3176"/>
                  </a:lnTo>
                  <a:lnTo>
                    <a:pt x="7254" y="2932"/>
                  </a:lnTo>
                  <a:lnTo>
                    <a:pt x="7181" y="2712"/>
                  </a:lnTo>
                  <a:lnTo>
                    <a:pt x="7132" y="2492"/>
                  </a:lnTo>
                  <a:lnTo>
                    <a:pt x="7034" y="2272"/>
                  </a:lnTo>
                  <a:lnTo>
                    <a:pt x="6839" y="1857"/>
                  </a:lnTo>
                  <a:lnTo>
                    <a:pt x="5325" y="3347"/>
                  </a:lnTo>
                  <a:lnTo>
                    <a:pt x="5349" y="3640"/>
                  </a:lnTo>
                  <a:lnTo>
                    <a:pt x="5349" y="3811"/>
                  </a:lnTo>
                  <a:lnTo>
                    <a:pt x="5325" y="3982"/>
                  </a:lnTo>
                  <a:lnTo>
                    <a:pt x="5276" y="4153"/>
                  </a:lnTo>
                  <a:lnTo>
                    <a:pt x="5227" y="4299"/>
                  </a:lnTo>
                  <a:lnTo>
                    <a:pt x="5154" y="4446"/>
                  </a:lnTo>
                  <a:lnTo>
                    <a:pt x="5080" y="4592"/>
                  </a:lnTo>
                  <a:lnTo>
                    <a:pt x="4983" y="4739"/>
                  </a:lnTo>
                  <a:lnTo>
                    <a:pt x="4860" y="4861"/>
                  </a:lnTo>
                  <a:lnTo>
                    <a:pt x="4738" y="4959"/>
                  </a:lnTo>
                  <a:lnTo>
                    <a:pt x="4616" y="5056"/>
                  </a:lnTo>
                  <a:lnTo>
                    <a:pt x="4470" y="5154"/>
                  </a:lnTo>
                  <a:lnTo>
                    <a:pt x="4323" y="5203"/>
                  </a:lnTo>
                  <a:lnTo>
                    <a:pt x="4177" y="5276"/>
                  </a:lnTo>
                  <a:lnTo>
                    <a:pt x="4006" y="5301"/>
                  </a:lnTo>
                  <a:lnTo>
                    <a:pt x="3835" y="5349"/>
                  </a:lnTo>
                  <a:lnTo>
                    <a:pt x="3493" y="5349"/>
                  </a:lnTo>
                  <a:lnTo>
                    <a:pt x="3322" y="5301"/>
                  </a:lnTo>
                  <a:lnTo>
                    <a:pt x="3151" y="5276"/>
                  </a:lnTo>
                  <a:lnTo>
                    <a:pt x="3004" y="5203"/>
                  </a:lnTo>
                  <a:lnTo>
                    <a:pt x="2858" y="5154"/>
                  </a:lnTo>
                  <a:lnTo>
                    <a:pt x="2711" y="5056"/>
                  </a:lnTo>
                  <a:lnTo>
                    <a:pt x="2589" y="4959"/>
                  </a:lnTo>
                  <a:lnTo>
                    <a:pt x="2467" y="4861"/>
                  </a:lnTo>
                  <a:lnTo>
                    <a:pt x="2345" y="4739"/>
                  </a:lnTo>
                  <a:lnTo>
                    <a:pt x="2247" y="4592"/>
                  </a:lnTo>
                  <a:lnTo>
                    <a:pt x="2174" y="4446"/>
                  </a:lnTo>
                  <a:lnTo>
                    <a:pt x="2101" y="4299"/>
                  </a:lnTo>
                  <a:lnTo>
                    <a:pt x="2027" y="4153"/>
                  </a:lnTo>
                  <a:lnTo>
                    <a:pt x="2003" y="3982"/>
                  </a:lnTo>
                  <a:lnTo>
                    <a:pt x="1979" y="3811"/>
                  </a:lnTo>
                  <a:lnTo>
                    <a:pt x="1954" y="3640"/>
                  </a:lnTo>
                  <a:lnTo>
                    <a:pt x="1979" y="3469"/>
                  </a:lnTo>
                  <a:lnTo>
                    <a:pt x="2003" y="3298"/>
                  </a:lnTo>
                  <a:lnTo>
                    <a:pt x="2027" y="3151"/>
                  </a:lnTo>
                  <a:lnTo>
                    <a:pt x="2101" y="2980"/>
                  </a:lnTo>
                  <a:lnTo>
                    <a:pt x="2174" y="2834"/>
                  </a:lnTo>
                  <a:lnTo>
                    <a:pt x="2247" y="2687"/>
                  </a:lnTo>
                  <a:lnTo>
                    <a:pt x="2345" y="2565"/>
                  </a:lnTo>
                  <a:lnTo>
                    <a:pt x="2467" y="2443"/>
                  </a:lnTo>
                  <a:lnTo>
                    <a:pt x="2589" y="2345"/>
                  </a:lnTo>
                  <a:lnTo>
                    <a:pt x="2711" y="2248"/>
                  </a:lnTo>
                  <a:lnTo>
                    <a:pt x="2858" y="2150"/>
                  </a:lnTo>
                  <a:lnTo>
                    <a:pt x="3004" y="2077"/>
                  </a:lnTo>
                  <a:lnTo>
                    <a:pt x="3151" y="2028"/>
                  </a:lnTo>
                  <a:lnTo>
                    <a:pt x="3322" y="1979"/>
                  </a:lnTo>
                  <a:lnTo>
                    <a:pt x="3493" y="1955"/>
                  </a:lnTo>
                  <a:lnTo>
                    <a:pt x="3664" y="1955"/>
                  </a:lnTo>
                  <a:lnTo>
                    <a:pt x="3957" y="1979"/>
                  </a:lnTo>
                  <a:lnTo>
                    <a:pt x="5447" y="465"/>
                  </a:lnTo>
                  <a:lnTo>
                    <a:pt x="5056" y="269"/>
                  </a:lnTo>
                  <a:lnTo>
                    <a:pt x="4836" y="196"/>
                  </a:lnTo>
                  <a:lnTo>
                    <a:pt x="4616" y="123"/>
                  </a:lnTo>
                  <a:lnTo>
                    <a:pt x="4372" y="74"/>
                  </a:lnTo>
                  <a:lnTo>
                    <a:pt x="4152" y="25"/>
                  </a:lnTo>
                  <a:lnTo>
                    <a:pt x="3908"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64" name="Google Shape;64;p2"/>
            <p:cNvSpPr/>
            <p:nvPr/>
          </p:nvSpPr>
          <p:spPr>
            <a:xfrm>
              <a:off x="5981175" y="2005125"/>
              <a:ext cx="75125" cy="70850"/>
            </a:xfrm>
            <a:custGeom>
              <a:rect b="b" l="l" r="r" t="t"/>
              <a:pathLst>
                <a:path extrusionOk="0" h="2834" w="3005">
                  <a:moveTo>
                    <a:pt x="1466" y="0"/>
                  </a:moveTo>
                  <a:lnTo>
                    <a:pt x="294" y="1173"/>
                  </a:lnTo>
                  <a:lnTo>
                    <a:pt x="172" y="1319"/>
                  </a:lnTo>
                  <a:lnTo>
                    <a:pt x="74" y="1490"/>
                  </a:lnTo>
                  <a:lnTo>
                    <a:pt x="25" y="1661"/>
                  </a:lnTo>
                  <a:lnTo>
                    <a:pt x="1" y="1857"/>
                  </a:lnTo>
                  <a:lnTo>
                    <a:pt x="25" y="2052"/>
                  </a:lnTo>
                  <a:lnTo>
                    <a:pt x="74" y="2223"/>
                  </a:lnTo>
                  <a:lnTo>
                    <a:pt x="172" y="2394"/>
                  </a:lnTo>
                  <a:lnTo>
                    <a:pt x="294" y="2540"/>
                  </a:lnTo>
                  <a:lnTo>
                    <a:pt x="440" y="2663"/>
                  </a:lnTo>
                  <a:lnTo>
                    <a:pt x="611" y="2760"/>
                  </a:lnTo>
                  <a:lnTo>
                    <a:pt x="807" y="2809"/>
                  </a:lnTo>
                  <a:lnTo>
                    <a:pt x="978" y="2833"/>
                  </a:lnTo>
                  <a:lnTo>
                    <a:pt x="1173" y="2809"/>
                  </a:lnTo>
                  <a:lnTo>
                    <a:pt x="1344" y="2760"/>
                  </a:lnTo>
                  <a:lnTo>
                    <a:pt x="1515" y="2663"/>
                  </a:lnTo>
                  <a:lnTo>
                    <a:pt x="1686" y="2540"/>
                  </a:lnTo>
                  <a:lnTo>
                    <a:pt x="2858" y="1368"/>
                  </a:lnTo>
                  <a:lnTo>
                    <a:pt x="3005" y="1197"/>
                  </a:lnTo>
                  <a:lnTo>
                    <a:pt x="2590" y="928"/>
                  </a:lnTo>
                  <a:lnTo>
                    <a:pt x="2199" y="635"/>
                  </a:lnTo>
                  <a:lnTo>
                    <a:pt x="1808" y="342"/>
                  </a:lnTo>
                  <a:lnTo>
                    <a:pt x="1466"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65" name="Google Shape;65;p2"/>
            <p:cNvSpPr/>
            <p:nvPr/>
          </p:nvSpPr>
          <p:spPr>
            <a:xfrm>
              <a:off x="6263875" y="2005125"/>
              <a:ext cx="74525" cy="70850"/>
            </a:xfrm>
            <a:custGeom>
              <a:rect b="b" l="l" r="r" t="t"/>
              <a:pathLst>
                <a:path extrusionOk="0" h="2834" w="2981">
                  <a:moveTo>
                    <a:pt x="1539" y="0"/>
                  </a:moveTo>
                  <a:lnTo>
                    <a:pt x="1173" y="342"/>
                  </a:lnTo>
                  <a:lnTo>
                    <a:pt x="807" y="635"/>
                  </a:lnTo>
                  <a:lnTo>
                    <a:pt x="416" y="928"/>
                  </a:lnTo>
                  <a:lnTo>
                    <a:pt x="1" y="1197"/>
                  </a:lnTo>
                  <a:lnTo>
                    <a:pt x="123" y="1368"/>
                  </a:lnTo>
                  <a:lnTo>
                    <a:pt x="1319" y="2540"/>
                  </a:lnTo>
                  <a:lnTo>
                    <a:pt x="1466" y="2663"/>
                  </a:lnTo>
                  <a:lnTo>
                    <a:pt x="1637" y="2760"/>
                  </a:lnTo>
                  <a:lnTo>
                    <a:pt x="1832" y="2809"/>
                  </a:lnTo>
                  <a:lnTo>
                    <a:pt x="2003" y="2833"/>
                  </a:lnTo>
                  <a:lnTo>
                    <a:pt x="2199" y="2809"/>
                  </a:lnTo>
                  <a:lnTo>
                    <a:pt x="2370" y="2760"/>
                  </a:lnTo>
                  <a:lnTo>
                    <a:pt x="2541" y="2663"/>
                  </a:lnTo>
                  <a:lnTo>
                    <a:pt x="2712" y="2540"/>
                  </a:lnTo>
                  <a:lnTo>
                    <a:pt x="2834" y="2394"/>
                  </a:lnTo>
                  <a:lnTo>
                    <a:pt x="2931" y="2223"/>
                  </a:lnTo>
                  <a:lnTo>
                    <a:pt x="2980" y="2052"/>
                  </a:lnTo>
                  <a:lnTo>
                    <a:pt x="2980" y="1857"/>
                  </a:lnTo>
                  <a:lnTo>
                    <a:pt x="2980" y="1661"/>
                  </a:lnTo>
                  <a:lnTo>
                    <a:pt x="2931" y="1490"/>
                  </a:lnTo>
                  <a:lnTo>
                    <a:pt x="2834" y="1319"/>
                  </a:lnTo>
                  <a:lnTo>
                    <a:pt x="2712" y="1173"/>
                  </a:lnTo>
                  <a:lnTo>
                    <a:pt x="1539"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66" name="Google Shape;66;p2"/>
            <p:cNvSpPr/>
            <p:nvPr/>
          </p:nvSpPr>
          <p:spPr>
            <a:xfrm>
              <a:off x="6147875" y="1619250"/>
              <a:ext cx="251575" cy="255850"/>
            </a:xfrm>
            <a:custGeom>
              <a:rect b="b" l="l" r="r" t="t"/>
              <a:pathLst>
                <a:path extrusionOk="0" h="10234" w="10063">
                  <a:moveTo>
                    <a:pt x="7352" y="0"/>
                  </a:moveTo>
                  <a:lnTo>
                    <a:pt x="7254" y="24"/>
                  </a:lnTo>
                  <a:lnTo>
                    <a:pt x="7181" y="73"/>
                  </a:lnTo>
                  <a:lnTo>
                    <a:pt x="7083" y="147"/>
                  </a:lnTo>
                  <a:lnTo>
                    <a:pt x="5447" y="1758"/>
                  </a:lnTo>
                  <a:lnTo>
                    <a:pt x="5373" y="1856"/>
                  </a:lnTo>
                  <a:lnTo>
                    <a:pt x="5300" y="1978"/>
                  </a:lnTo>
                  <a:lnTo>
                    <a:pt x="5227" y="2125"/>
                  </a:lnTo>
                  <a:lnTo>
                    <a:pt x="5178" y="2247"/>
                  </a:lnTo>
                  <a:lnTo>
                    <a:pt x="5154" y="2393"/>
                  </a:lnTo>
                  <a:lnTo>
                    <a:pt x="5129" y="2540"/>
                  </a:lnTo>
                  <a:lnTo>
                    <a:pt x="5129" y="2687"/>
                  </a:lnTo>
                  <a:lnTo>
                    <a:pt x="5129" y="2809"/>
                  </a:lnTo>
                  <a:lnTo>
                    <a:pt x="5349" y="3981"/>
                  </a:lnTo>
                  <a:lnTo>
                    <a:pt x="5398" y="4152"/>
                  </a:lnTo>
                  <a:lnTo>
                    <a:pt x="147" y="9403"/>
                  </a:lnTo>
                  <a:lnTo>
                    <a:pt x="74" y="9476"/>
                  </a:lnTo>
                  <a:lnTo>
                    <a:pt x="25" y="9574"/>
                  </a:lnTo>
                  <a:lnTo>
                    <a:pt x="0" y="9672"/>
                  </a:lnTo>
                  <a:lnTo>
                    <a:pt x="0" y="9745"/>
                  </a:lnTo>
                  <a:lnTo>
                    <a:pt x="0" y="9843"/>
                  </a:lnTo>
                  <a:lnTo>
                    <a:pt x="25" y="9940"/>
                  </a:lnTo>
                  <a:lnTo>
                    <a:pt x="74" y="10013"/>
                  </a:lnTo>
                  <a:lnTo>
                    <a:pt x="147" y="10087"/>
                  </a:lnTo>
                  <a:lnTo>
                    <a:pt x="220" y="10160"/>
                  </a:lnTo>
                  <a:lnTo>
                    <a:pt x="293" y="10209"/>
                  </a:lnTo>
                  <a:lnTo>
                    <a:pt x="391" y="10233"/>
                  </a:lnTo>
                  <a:lnTo>
                    <a:pt x="586" y="10233"/>
                  </a:lnTo>
                  <a:lnTo>
                    <a:pt x="660" y="10209"/>
                  </a:lnTo>
                  <a:lnTo>
                    <a:pt x="757" y="10160"/>
                  </a:lnTo>
                  <a:lnTo>
                    <a:pt x="831" y="10087"/>
                  </a:lnTo>
                  <a:lnTo>
                    <a:pt x="6204" y="4738"/>
                  </a:lnTo>
                  <a:lnTo>
                    <a:pt x="7254" y="4909"/>
                  </a:lnTo>
                  <a:lnTo>
                    <a:pt x="7376" y="4933"/>
                  </a:lnTo>
                  <a:lnTo>
                    <a:pt x="7523" y="4933"/>
                  </a:lnTo>
                  <a:lnTo>
                    <a:pt x="7645" y="4909"/>
                  </a:lnTo>
                  <a:lnTo>
                    <a:pt x="7791" y="4860"/>
                  </a:lnTo>
                  <a:lnTo>
                    <a:pt x="7938" y="4811"/>
                  </a:lnTo>
                  <a:lnTo>
                    <a:pt x="8060" y="4763"/>
                  </a:lnTo>
                  <a:lnTo>
                    <a:pt x="8182" y="4689"/>
                  </a:lnTo>
                  <a:lnTo>
                    <a:pt x="8280" y="4592"/>
                  </a:lnTo>
                  <a:lnTo>
                    <a:pt x="9916" y="2955"/>
                  </a:lnTo>
                  <a:lnTo>
                    <a:pt x="9989" y="2882"/>
                  </a:lnTo>
                  <a:lnTo>
                    <a:pt x="10038" y="2784"/>
                  </a:lnTo>
                  <a:lnTo>
                    <a:pt x="10063" y="2711"/>
                  </a:lnTo>
                  <a:lnTo>
                    <a:pt x="10038" y="2613"/>
                  </a:lnTo>
                  <a:lnTo>
                    <a:pt x="10014" y="2564"/>
                  </a:lnTo>
                  <a:lnTo>
                    <a:pt x="9940" y="2491"/>
                  </a:lnTo>
                  <a:lnTo>
                    <a:pt x="9843" y="2442"/>
                  </a:lnTo>
                  <a:lnTo>
                    <a:pt x="9745" y="2418"/>
                  </a:lnTo>
                  <a:lnTo>
                    <a:pt x="8695" y="2223"/>
                  </a:lnTo>
                  <a:lnTo>
                    <a:pt x="9721" y="1197"/>
                  </a:lnTo>
                  <a:lnTo>
                    <a:pt x="9794" y="1123"/>
                  </a:lnTo>
                  <a:lnTo>
                    <a:pt x="9843" y="1026"/>
                  </a:lnTo>
                  <a:lnTo>
                    <a:pt x="9867" y="953"/>
                  </a:lnTo>
                  <a:lnTo>
                    <a:pt x="9867" y="855"/>
                  </a:lnTo>
                  <a:lnTo>
                    <a:pt x="9867" y="757"/>
                  </a:lnTo>
                  <a:lnTo>
                    <a:pt x="9843" y="659"/>
                  </a:lnTo>
                  <a:lnTo>
                    <a:pt x="9794" y="586"/>
                  </a:lnTo>
                  <a:lnTo>
                    <a:pt x="9721" y="513"/>
                  </a:lnTo>
                  <a:lnTo>
                    <a:pt x="9647" y="440"/>
                  </a:lnTo>
                  <a:lnTo>
                    <a:pt x="9574" y="391"/>
                  </a:lnTo>
                  <a:lnTo>
                    <a:pt x="9476" y="366"/>
                  </a:lnTo>
                  <a:lnTo>
                    <a:pt x="9281" y="366"/>
                  </a:lnTo>
                  <a:lnTo>
                    <a:pt x="9208" y="391"/>
                  </a:lnTo>
                  <a:lnTo>
                    <a:pt x="9110" y="440"/>
                  </a:lnTo>
                  <a:lnTo>
                    <a:pt x="9037" y="513"/>
                  </a:lnTo>
                  <a:lnTo>
                    <a:pt x="7889" y="1661"/>
                  </a:lnTo>
                  <a:lnTo>
                    <a:pt x="7840" y="1490"/>
                  </a:lnTo>
                  <a:lnTo>
                    <a:pt x="7620" y="318"/>
                  </a:lnTo>
                  <a:lnTo>
                    <a:pt x="7596" y="195"/>
                  </a:lnTo>
                  <a:lnTo>
                    <a:pt x="7547" y="98"/>
                  </a:lnTo>
                  <a:lnTo>
                    <a:pt x="7498" y="49"/>
                  </a:lnTo>
                  <a:lnTo>
                    <a:pt x="7425"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grpSp>
        <p:nvGrpSpPr>
          <p:cNvPr id="67" name="Google Shape;67;p2"/>
          <p:cNvGrpSpPr/>
          <p:nvPr/>
        </p:nvGrpSpPr>
        <p:grpSpPr>
          <a:xfrm>
            <a:off x="1531591" y="1677639"/>
            <a:ext cx="470733" cy="470733"/>
            <a:chOff x="1922075" y="1629000"/>
            <a:chExt cx="437200" cy="437200"/>
          </a:xfrm>
        </p:grpSpPr>
        <p:sp>
          <p:nvSpPr>
            <p:cNvPr id="68" name="Google Shape;68;p2"/>
            <p:cNvSpPr/>
            <p:nvPr/>
          </p:nvSpPr>
          <p:spPr>
            <a:xfrm>
              <a:off x="2208425" y="1629000"/>
              <a:ext cx="150850" cy="150850"/>
            </a:xfrm>
            <a:custGeom>
              <a:rect b="b" l="l" r="r" t="t"/>
              <a:pathLst>
                <a:path extrusionOk="0" h="6034" w="6034">
                  <a:moveTo>
                    <a:pt x="2004" y="1"/>
                  </a:moveTo>
                  <a:lnTo>
                    <a:pt x="1881" y="25"/>
                  </a:lnTo>
                  <a:lnTo>
                    <a:pt x="1784" y="50"/>
                  </a:lnTo>
                  <a:lnTo>
                    <a:pt x="1686" y="98"/>
                  </a:lnTo>
                  <a:lnTo>
                    <a:pt x="1588" y="172"/>
                  </a:lnTo>
                  <a:lnTo>
                    <a:pt x="1" y="1784"/>
                  </a:lnTo>
                  <a:lnTo>
                    <a:pt x="4251" y="6033"/>
                  </a:lnTo>
                  <a:lnTo>
                    <a:pt x="5862" y="4446"/>
                  </a:lnTo>
                  <a:lnTo>
                    <a:pt x="5936" y="4348"/>
                  </a:lnTo>
                  <a:lnTo>
                    <a:pt x="5985" y="4250"/>
                  </a:lnTo>
                  <a:lnTo>
                    <a:pt x="6009" y="4153"/>
                  </a:lnTo>
                  <a:lnTo>
                    <a:pt x="6033" y="4031"/>
                  </a:lnTo>
                  <a:lnTo>
                    <a:pt x="6009" y="3933"/>
                  </a:lnTo>
                  <a:lnTo>
                    <a:pt x="5985" y="3811"/>
                  </a:lnTo>
                  <a:lnTo>
                    <a:pt x="5936" y="3713"/>
                  </a:lnTo>
                  <a:lnTo>
                    <a:pt x="5862" y="3615"/>
                  </a:lnTo>
                  <a:lnTo>
                    <a:pt x="2419" y="172"/>
                  </a:lnTo>
                  <a:lnTo>
                    <a:pt x="2321" y="98"/>
                  </a:lnTo>
                  <a:lnTo>
                    <a:pt x="2223" y="50"/>
                  </a:lnTo>
                  <a:lnTo>
                    <a:pt x="2101" y="25"/>
                  </a:lnTo>
                  <a:lnTo>
                    <a:pt x="2004" y="1"/>
                  </a:lnTo>
                  <a:close/>
                </a:path>
              </a:pathLst>
            </a:custGeom>
            <a:solidFill>
              <a:schemeClr val="lt1"/>
            </a:solidFill>
            <a:ln>
              <a:noFill/>
            </a:ln>
            <a:effectLst>
              <a:outerShdw blurRad="152400" sx="90000" rotWithShape="0" dir="5400000" dist="317500" sy="-19000">
                <a:srgbClr val="000000">
                  <a:alpha val="14509"/>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69" name="Google Shape;69;p2"/>
            <p:cNvSpPr/>
            <p:nvPr/>
          </p:nvSpPr>
          <p:spPr>
            <a:xfrm>
              <a:off x="1922075" y="1686400"/>
              <a:ext cx="379800" cy="379800"/>
            </a:xfrm>
            <a:custGeom>
              <a:rect b="b" l="l" r="r" t="t"/>
              <a:pathLst>
                <a:path extrusionOk="0" h="15192" w="15192">
                  <a:moveTo>
                    <a:pt x="1100" y="10527"/>
                  </a:moveTo>
                  <a:lnTo>
                    <a:pt x="4665" y="14093"/>
                  </a:lnTo>
                  <a:lnTo>
                    <a:pt x="4616" y="14117"/>
                  </a:lnTo>
                  <a:lnTo>
                    <a:pt x="1979" y="14508"/>
                  </a:lnTo>
                  <a:lnTo>
                    <a:pt x="684" y="13213"/>
                  </a:lnTo>
                  <a:lnTo>
                    <a:pt x="1075" y="10576"/>
                  </a:lnTo>
                  <a:lnTo>
                    <a:pt x="1100" y="10527"/>
                  </a:lnTo>
                  <a:close/>
                  <a:moveTo>
                    <a:pt x="10918" y="1"/>
                  </a:moveTo>
                  <a:lnTo>
                    <a:pt x="758" y="10185"/>
                  </a:lnTo>
                  <a:lnTo>
                    <a:pt x="684" y="10258"/>
                  </a:lnTo>
                  <a:lnTo>
                    <a:pt x="636" y="10332"/>
                  </a:lnTo>
                  <a:lnTo>
                    <a:pt x="611" y="10405"/>
                  </a:lnTo>
                  <a:lnTo>
                    <a:pt x="587" y="10502"/>
                  </a:lnTo>
                  <a:lnTo>
                    <a:pt x="1" y="14532"/>
                  </a:lnTo>
                  <a:lnTo>
                    <a:pt x="1" y="14654"/>
                  </a:lnTo>
                  <a:lnTo>
                    <a:pt x="25" y="14801"/>
                  </a:lnTo>
                  <a:lnTo>
                    <a:pt x="98" y="14923"/>
                  </a:lnTo>
                  <a:lnTo>
                    <a:pt x="171" y="15021"/>
                  </a:lnTo>
                  <a:lnTo>
                    <a:pt x="269" y="15094"/>
                  </a:lnTo>
                  <a:lnTo>
                    <a:pt x="367" y="15143"/>
                  </a:lnTo>
                  <a:lnTo>
                    <a:pt x="465" y="15167"/>
                  </a:lnTo>
                  <a:lnTo>
                    <a:pt x="587" y="15192"/>
                  </a:lnTo>
                  <a:lnTo>
                    <a:pt x="660" y="15192"/>
                  </a:lnTo>
                  <a:lnTo>
                    <a:pt x="4690" y="14606"/>
                  </a:lnTo>
                  <a:lnTo>
                    <a:pt x="4861" y="14557"/>
                  </a:lnTo>
                  <a:lnTo>
                    <a:pt x="4934" y="14508"/>
                  </a:lnTo>
                  <a:lnTo>
                    <a:pt x="5007" y="14435"/>
                  </a:lnTo>
                  <a:lnTo>
                    <a:pt x="15192" y="4275"/>
                  </a:lnTo>
                  <a:lnTo>
                    <a:pt x="13970" y="3053"/>
                  </a:lnTo>
                  <a:lnTo>
                    <a:pt x="4152" y="12872"/>
                  </a:lnTo>
                  <a:lnTo>
                    <a:pt x="3810" y="12530"/>
                  </a:lnTo>
                  <a:lnTo>
                    <a:pt x="13629" y="2712"/>
                  </a:lnTo>
                  <a:lnTo>
                    <a:pt x="12481" y="1564"/>
                  </a:lnTo>
                  <a:lnTo>
                    <a:pt x="2663" y="11382"/>
                  </a:lnTo>
                  <a:lnTo>
                    <a:pt x="2321" y="11040"/>
                  </a:lnTo>
                  <a:lnTo>
                    <a:pt x="12139" y="1222"/>
                  </a:lnTo>
                  <a:lnTo>
                    <a:pt x="10918" y="1"/>
                  </a:lnTo>
                  <a:close/>
                </a:path>
              </a:pathLst>
            </a:custGeom>
            <a:solidFill>
              <a:schemeClr val="lt1"/>
            </a:solidFill>
            <a:ln>
              <a:noFill/>
            </a:ln>
            <a:effectLst>
              <a:outerShdw blurRad="152400" sx="90000" rotWithShape="0" dir="5400000" dist="317500" sy="-19000">
                <a:srgbClr val="000000">
                  <a:alpha val="14509"/>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grpSp>
        <p:nvGrpSpPr>
          <p:cNvPr id="70" name="Google Shape;70;p2"/>
          <p:cNvGrpSpPr/>
          <p:nvPr/>
        </p:nvGrpSpPr>
        <p:grpSpPr>
          <a:xfrm>
            <a:off x="4261150" y="1677632"/>
            <a:ext cx="636248" cy="470758"/>
            <a:chOff x="5255200" y="3006475"/>
            <a:chExt cx="511700" cy="378575"/>
          </a:xfrm>
        </p:grpSpPr>
        <p:sp>
          <p:nvSpPr>
            <p:cNvPr id="71" name="Google Shape;71;p2"/>
            <p:cNvSpPr/>
            <p:nvPr/>
          </p:nvSpPr>
          <p:spPr>
            <a:xfrm>
              <a:off x="5255200" y="3006475"/>
              <a:ext cx="349900" cy="349875"/>
            </a:xfrm>
            <a:custGeom>
              <a:rect b="b" l="l" r="r" t="t"/>
              <a:pathLst>
                <a:path extrusionOk="0" h="13995" w="13996">
                  <a:moveTo>
                    <a:pt x="6986" y="4714"/>
                  </a:moveTo>
                  <a:lnTo>
                    <a:pt x="7206" y="4738"/>
                  </a:lnTo>
                  <a:lnTo>
                    <a:pt x="7425" y="4763"/>
                  </a:lnTo>
                  <a:lnTo>
                    <a:pt x="7645" y="4812"/>
                  </a:lnTo>
                  <a:lnTo>
                    <a:pt x="7841" y="4885"/>
                  </a:lnTo>
                  <a:lnTo>
                    <a:pt x="8060" y="4983"/>
                  </a:lnTo>
                  <a:lnTo>
                    <a:pt x="8256" y="5105"/>
                  </a:lnTo>
                  <a:lnTo>
                    <a:pt x="8427" y="5227"/>
                  </a:lnTo>
                  <a:lnTo>
                    <a:pt x="8598" y="5398"/>
                  </a:lnTo>
                  <a:lnTo>
                    <a:pt x="8769" y="5569"/>
                  </a:lnTo>
                  <a:lnTo>
                    <a:pt x="8891" y="5740"/>
                  </a:lnTo>
                  <a:lnTo>
                    <a:pt x="9013" y="5935"/>
                  </a:lnTo>
                  <a:lnTo>
                    <a:pt x="9111" y="6155"/>
                  </a:lnTo>
                  <a:lnTo>
                    <a:pt x="9184" y="6350"/>
                  </a:lnTo>
                  <a:lnTo>
                    <a:pt x="9233" y="6570"/>
                  </a:lnTo>
                  <a:lnTo>
                    <a:pt x="9257" y="6790"/>
                  </a:lnTo>
                  <a:lnTo>
                    <a:pt x="9257" y="7010"/>
                  </a:lnTo>
                  <a:lnTo>
                    <a:pt x="9257" y="7229"/>
                  </a:lnTo>
                  <a:lnTo>
                    <a:pt x="9233" y="7425"/>
                  </a:lnTo>
                  <a:lnTo>
                    <a:pt x="9184" y="7645"/>
                  </a:lnTo>
                  <a:lnTo>
                    <a:pt x="9111" y="7864"/>
                  </a:lnTo>
                  <a:lnTo>
                    <a:pt x="9013" y="8060"/>
                  </a:lnTo>
                  <a:lnTo>
                    <a:pt x="8891" y="8255"/>
                  </a:lnTo>
                  <a:lnTo>
                    <a:pt x="8769" y="8451"/>
                  </a:lnTo>
                  <a:lnTo>
                    <a:pt x="8598" y="8622"/>
                  </a:lnTo>
                  <a:lnTo>
                    <a:pt x="8427" y="8768"/>
                  </a:lnTo>
                  <a:lnTo>
                    <a:pt x="8256" y="8915"/>
                  </a:lnTo>
                  <a:lnTo>
                    <a:pt x="8060" y="9012"/>
                  </a:lnTo>
                  <a:lnTo>
                    <a:pt x="7841" y="9110"/>
                  </a:lnTo>
                  <a:lnTo>
                    <a:pt x="7645" y="9183"/>
                  </a:lnTo>
                  <a:lnTo>
                    <a:pt x="7425" y="9232"/>
                  </a:lnTo>
                  <a:lnTo>
                    <a:pt x="7206" y="9257"/>
                  </a:lnTo>
                  <a:lnTo>
                    <a:pt x="6986" y="9281"/>
                  </a:lnTo>
                  <a:lnTo>
                    <a:pt x="6766" y="9257"/>
                  </a:lnTo>
                  <a:lnTo>
                    <a:pt x="6546" y="9232"/>
                  </a:lnTo>
                  <a:lnTo>
                    <a:pt x="6351" y="9183"/>
                  </a:lnTo>
                  <a:lnTo>
                    <a:pt x="6131" y="9110"/>
                  </a:lnTo>
                  <a:lnTo>
                    <a:pt x="5936" y="9012"/>
                  </a:lnTo>
                  <a:lnTo>
                    <a:pt x="5740" y="8915"/>
                  </a:lnTo>
                  <a:lnTo>
                    <a:pt x="5545" y="8768"/>
                  </a:lnTo>
                  <a:lnTo>
                    <a:pt x="5374" y="8622"/>
                  </a:lnTo>
                  <a:lnTo>
                    <a:pt x="5227" y="8451"/>
                  </a:lnTo>
                  <a:lnTo>
                    <a:pt x="5081" y="8255"/>
                  </a:lnTo>
                  <a:lnTo>
                    <a:pt x="4983" y="8060"/>
                  </a:lnTo>
                  <a:lnTo>
                    <a:pt x="4885" y="7864"/>
                  </a:lnTo>
                  <a:lnTo>
                    <a:pt x="4812" y="7645"/>
                  </a:lnTo>
                  <a:lnTo>
                    <a:pt x="4763" y="7425"/>
                  </a:lnTo>
                  <a:lnTo>
                    <a:pt x="4714" y="7229"/>
                  </a:lnTo>
                  <a:lnTo>
                    <a:pt x="4714" y="7010"/>
                  </a:lnTo>
                  <a:lnTo>
                    <a:pt x="4714" y="6790"/>
                  </a:lnTo>
                  <a:lnTo>
                    <a:pt x="4763" y="6570"/>
                  </a:lnTo>
                  <a:lnTo>
                    <a:pt x="4812" y="6350"/>
                  </a:lnTo>
                  <a:lnTo>
                    <a:pt x="4885" y="6155"/>
                  </a:lnTo>
                  <a:lnTo>
                    <a:pt x="4983" y="5935"/>
                  </a:lnTo>
                  <a:lnTo>
                    <a:pt x="5081" y="5740"/>
                  </a:lnTo>
                  <a:lnTo>
                    <a:pt x="5227" y="5569"/>
                  </a:lnTo>
                  <a:lnTo>
                    <a:pt x="5374" y="5398"/>
                  </a:lnTo>
                  <a:lnTo>
                    <a:pt x="5545" y="5227"/>
                  </a:lnTo>
                  <a:lnTo>
                    <a:pt x="5740" y="5105"/>
                  </a:lnTo>
                  <a:lnTo>
                    <a:pt x="5936" y="4983"/>
                  </a:lnTo>
                  <a:lnTo>
                    <a:pt x="6131" y="4885"/>
                  </a:lnTo>
                  <a:lnTo>
                    <a:pt x="6351" y="4812"/>
                  </a:lnTo>
                  <a:lnTo>
                    <a:pt x="6546" y="4763"/>
                  </a:lnTo>
                  <a:lnTo>
                    <a:pt x="6766" y="4738"/>
                  </a:lnTo>
                  <a:lnTo>
                    <a:pt x="6986" y="4714"/>
                  </a:lnTo>
                  <a:close/>
                  <a:moveTo>
                    <a:pt x="6497" y="0"/>
                  </a:moveTo>
                  <a:lnTo>
                    <a:pt x="6375" y="25"/>
                  </a:lnTo>
                  <a:lnTo>
                    <a:pt x="6253" y="49"/>
                  </a:lnTo>
                  <a:lnTo>
                    <a:pt x="6131" y="122"/>
                  </a:lnTo>
                  <a:lnTo>
                    <a:pt x="6033" y="196"/>
                  </a:lnTo>
                  <a:lnTo>
                    <a:pt x="5936" y="293"/>
                  </a:lnTo>
                  <a:lnTo>
                    <a:pt x="5862" y="391"/>
                  </a:lnTo>
                  <a:lnTo>
                    <a:pt x="5813" y="513"/>
                  </a:lnTo>
                  <a:lnTo>
                    <a:pt x="5789" y="635"/>
                  </a:lnTo>
                  <a:lnTo>
                    <a:pt x="5618" y="2076"/>
                  </a:lnTo>
                  <a:lnTo>
                    <a:pt x="5325" y="2174"/>
                  </a:lnTo>
                  <a:lnTo>
                    <a:pt x="5032" y="2296"/>
                  </a:lnTo>
                  <a:lnTo>
                    <a:pt x="4763" y="2418"/>
                  </a:lnTo>
                  <a:lnTo>
                    <a:pt x="4495" y="2565"/>
                  </a:lnTo>
                  <a:lnTo>
                    <a:pt x="3347" y="1661"/>
                  </a:lnTo>
                  <a:lnTo>
                    <a:pt x="3225" y="1588"/>
                  </a:lnTo>
                  <a:lnTo>
                    <a:pt x="3103" y="1539"/>
                  </a:lnTo>
                  <a:lnTo>
                    <a:pt x="2980" y="1514"/>
                  </a:lnTo>
                  <a:lnTo>
                    <a:pt x="2736" y="1514"/>
                  </a:lnTo>
                  <a:lnTo>
                    <a:pt x="2590" y="1563"/>
                  </a:lnTo>
                  <a:lnTo>
                    <a:pt x="2492" y="1637"/>
                  </a:lnTo>
                  <a:lnTo>
                    <a:pt x="2394" y="1710"/>
                  </a:lnTo>
                  <a:lnTo>
                    <a:pt x="1710" y="2394"/>
                  </a:lnTo>
                  <a:lnTo>
                    <a:pt x="1613" y="2491"/>
                  </a:lnTo>
                  <a:lnTo>
                    <a:pt x="1564" y="2614"/>
                  </a:lnTo>
                  <a:lnTo>
                    <a:pt x="1515" y="2736"/>
                  </a:lnTo>
                  <a:lnTo>
                    <a:pt x="1491" y="2858"/>
                  </a:lnTo>
                  <a:lnTo>
                    <a:pt x="1491" y="3004"/>
                  </a:lnTo>
                  <a:lnTo>
                    <a:pt x="1515" y="3126"/>
                  </a:lnTo>
                  <a:lnTo>
                    <a:pt x="1564" y="3249"/>
                  </a:lnTo>
                  <a:lnTo>
                    <a:pt x="1637" y="3346"/>
                  </a:lnTo>
                  <a:lnTo>
                    <a:pt x="2541" y="4494"/>
                  </a:lnTo>
                  <a:lnTo>
                    <a:pt x="2394" y="4763"/>
                  </a:lnTo>
                  <a:lnTo>
                    <a:pt x="2272" y="5056"/>
                  </a:lnTo>
                  <a:lnTo>
                    <a:pt x="2174" y="5349"/>
                  </a:lnTo>
                  <a:lnTo>
                    <a:pt x="2077" y="5642"/>
                  </a:lnTo>
                  <a:lnTo>
                    <a:pt x="636" y="5789"/>
                  </a:lnTo>
                  <a:lnTo>
                    <a:pt x="514" y="5837"/>
                  </a:lnTo>
                  <a:lnTo>
                    <a:pt x="392" y="5886"/>
                  </a:lnTo>
                  <a:lnTo>
                    <a:pt x="269" y="5959"/>
                  </a:lnTo>
                  <a:lnTo>
                    <a:pt x="172" y="6033"/>
                  </a:lnTo>
                  <a:lnTo>
                    <a:pt x="99" y="6155"/>
                  </a:lnTo>
                  <a:lnTo>
                    <a:pt x="50" y="6253"/>
                  </a:lnTo>
                  <a:lnTo>
                    <a:pt x="1" y="6399"/>
                  </a:lnTo>
                  <a:lnTo>
                    <a:pt x="1" y="6521"/>
                  </a:lnTo>
                  <a:lnTo>
                    <a:pt x="1" y="7474"/>
                  </a:lnTo>
                  <a:lnTo>
                    <a:pt x="1" y="7620"/>
                  </a:lnTo>
                  <a:lnTo>
                    <a:pt x="50" y="7742"/>
                  </a:lnTo>
                  <a:lnTo>
                    <a:pt x="99" y="7864"/>
                  </a:lnTo>
                  <a:lnTo>
                    <a:pt x="172" y="7962"/>
                  </a:lnTo>
                  <a:lnTo>
                    <a:pt x="269" y="8060"/>
                  </a:lnTo>
                  <a:lnTo>
                    <a:pt x="392" y="8133"/>
                  </a:lnTo>
                  <a:lnTo>
                    <a:pt x="514" y="8182"/>
                  </a:lnTo>
                  <a:lnTo>
                    <a:pt x="636" y="8206"/>
                  </a:lnTo>
                  <a:lnTo>
                    <a:pt x="2077" y="8377"/>
                  </a:lnTo>
                  <a:lnTo>
                    <a:pt x="2174" y="8670"/>
                  </a:lnTo>
                  <a:lnTo>
                    <a:pt x="2272" y="8939"/>
                  </a:lnTo>
                  <a:lnTo>
                    <a:pt x="2394" y="9232"/>
                  </a:lnTo>
                  <a:lnTo>
                    <a:pt x="2541" y="9501"/>
                  </a:lnTo>
                  <a:lnTo>
                    <a:pt x="1637" y="10649"/>
                  </a:lnTo>
                  <a:lnTo>
                    <a:pt x="1564" y="10771"/>
                  </a:lnTo>
                  <a:lnTo>
                    <a:pt x="1515" y="10893"/>
                  </a:lnTo>
                  <a:lnTo>
                    <a:pt x="1491" y="11015"/>
                  </a:lnTo>
                  <a:lnTo>
                    <a:pt x="1491" y="11137"/>
                  </a:lnTo>
                  <a:lnTo>
                    <a:pt x="1515" y="11259"/>
                  </a:lnTo>
                  <a:lnTo>
                    <a:pt x="1564" y="11381"/>
                  </a:lnTo>
                  <a:lnTo>
                    <a:pt x="1613" y="11504"/>
                  </a:lnTo>
                  <a:lnTo>
                    <a:pt x="1710" y="11601"/>
                  </a:lnTo>
                  <a:lnTo>
                    <a:pt x="2394" y="12285"/>
                  </a:lnTo>
                  <a:lnTo>
                    <a:pt x="2492" y="12383"/>
                  </a:lnTo>
                  <a:lnTo>
                    <a:pt x="2590" y="12432"/>
                  </a:lnTo>
                  <a:lnTo>
                    <a:pt x="2736" y="12480"/>
                  </a:lnTo>
                  <a:lnTo>
                    <a:pt x="2858" y="12505"/>
                  </a:lnTo>
                  <a:lnTo>
                    <a:pt x="2980" y="12505"/>
                  </a:lnTo>
                  <a:lnTo>
                    <a:pt x="3103" y="12456"/>
                  </a:lnTo>
                  <a:lnTo>
                    <a:pt x="3225" y="12407"/>
                  </a:lnTo>
                  <a:lnTo>
                    <a:pt x="3347" y="12358"/>
                  </a:lnTo>
                  <a:lnTo>
                    <a:pt x="4495" y="11455"/>
                  </a:lnTo>
                  <a:lnTo>
                    <a:pt x="4763" y="11577"/>
                  </a:lnTo>
                  <a:lnTo>
                    <a:pt x="5032" y="11723"/>
                  </a:lnTo>
                  <a:lnTo>
                    <a:pt x="5325" y="11821"/>
                  </a:lnTo>
                  <a:lnTo>
                    <a:pt x="5618" y="11919"/>
                  </a:lnTo>
                  <a:lnTo>
                    <a:pt x="5789" y="13360"/>
                  </a:lnTo>
                  <a:lnTo>
                    <a:pt x="5813" y="13482"/>
                  </a:lnTo>
                  <a:lnTo>
                    <a:pt x="5862" y="13604"/>
                  </a:lnTo>
                  <a:lnTo>
                    <a:pt x="5936" y="13726"/>
                  </a:lnTo>
                  <a:lnTo>
                    <a:pt x="6033" y="13824"/>
                  </a:lnTo>
                  <a:lnTo>
                    <a:pt x="6131" y="13897"/>
                  </a:lnTo>
                  <a:lnTo>
                    <a:pt x="6253" y="13946"/>
                  </a:lnTo>
                  <a:lnTo>
                    <a:pt x="6375" y="13995"/>
                  </a:lnTo>
                  <a:lnTo>
                    <a:pt x="7596" y="13995"/>
                  </a:lnTo>
                  <a:lnTo>
                    <a:pt x="7743" y="13946"/>
                  </a:lnTo>
                  <a:lnTo>
                    <a:pt x="7841" y="13897"/>
                  </a:lnTo>
                  <a:lnTo>
                    <a:pt x="7963" y="13824"/>
                  </a:lnTo>
                  <a:lnTo>
                    <a:pt x="8036" y="13726"/>
                  </a:lnTo>
                  <a:lnTo>
                    <a:pt x="8109" y="13604"/>
                  </a:lnTo>
                  <a:lnTo>
                    <a:pt x="8158" y="13482"/>
                  </a:lnTo>
                  <a:lnTo>
                    <a:pt x="8183" y="13360"/>
                  </a:lnTo>
                  <a:lnTo>
                    <a:pt x="8353" y="11919"/>
                  </a:lnTo>
                  <a:lnTo>
                    <a:pt x="8647" y="11821"/>
                  </a:lnTo>
                  <a:lnTo>
                    <a:pt x="8940" y="11723"/>
                  </a:lnTo>
                  <a:lnTo>
                    <a:pt x="9233" y="11577"/>
                  </a:lnTo>
                  <a:lnTo>
                    <a:pt x="9501" y="11455"/>
                  </a:lnTo>
                  <a:lnTo>
                    <a:pt x="10649" y="12358"/>
                  </a:lnTo>
                  <a:lnTo>
                    <a:pt x="10747" y="12407"/>
                  </a:lnTo>
                  <a:lnTo>
                    <a:pt x="10869" y="12456"/>
                  </a:lnTo>
                  <a:lnTo>
                    <a:pt x="10991" y="12505"/>
                  </a:lnTo>
                  <a:lnTo>
                    <a:pt x="11138" y="12505"/>
                  </a:lnTo>
                  <a:lnTo>
                    <a:pt x="11260" y="12480"/>
                  </a:lnTo>
                  <a:lnTo>
                    <a:pt x="11382" y="12432"/>
                  </a:lnTo>
                  <a:lnTo>
                    <a:pt x="11504" y="12383"/>
                  </a:lnTo>
                  <a:lnTo>
                    <a:pt x="11602" y="12285"/>
                  </a:lnTo>
                  <a:lnTo>
                    <a:pt x="12286" y="11601"/>
                  </a:lnTo>
                  <a:lnTo>
                    <a:pt x="12359" y="11504"/>
                  </a:lnTo>
                  <a:lnTo>
                    <a:pt x="12432" y="11381"/>
                  </a:lnTo>
                  <a:lnTo>
                    <a:pt x="12457" y="11259"/>
                  </a:lnTo>
                  <a:lnTo>
                    <a:pt x="12481" y="11137"/>
                  </a:lnTo>
                  <a:lnTo>
                    <a:pt x="12481" y="11015"/>
                  </a:lnTo>
                  <a:lnTo>
                    <a:pt x="12457" y="10893"/>
                  </a:lnTo>
                  <a:lnTo>
                    <a:pt x="12408" y="10771"/>
                  </a:lnTo>
                  <a:lnTo>
                    <a:pt x="12334" y="10649"/>
                  </a:lnTo>
                  <a:lnTo>
                    <a:pt x="11431" y="9501"/>
                  </a:lnTo>
                  <a:lnTo>
                    <a:pt x="11577" y="9232"/>
                  </a:lnTo>
                  <a:lnTo>
                    <a:pt x="11699" y="8939"/>
                  </a:lnTo>
                  <a:lnTo>
                    <a:pt x="11822" y="8670"/>
                  </a:lnTo>
                  <a:lnTo>
                    <a:pt x="11895" y="8377"/>
                  </a:lnTo>
                  <a:lnTo>
                    <a:pt x="13360" y="8206"/>
                  </a:lnTo>
                  <a:lnTo>
                    <a:pt x="13482" y="8182"/>
                  </a:lnTo>
                  <a:lnTo>
                    <a:pt x="13604" y="8133"/>
                  </a:lnTo>
                  <a:lnTo>
                    <a:pt x="13702" y="8060"/>
                  </a:lnTo>
                  <a:lnTo>
                    <a:pt x="13800" y="7962"/>
                  </a:lnTo>
                  <a:lnTo>
                    <a:pt x="13873" y="7864"/>
                  </a:lnTo>
                  <a:lnTo>
                    <a:pt x="13946" y="7742"/>
                  </a:lnTo>
                  <a:lnTo>
                    <a:pt x="13971" y="7620"/>
                  </a:lnTo>
                  <a:lnTo>
                    <a:pt x="13995" y="7474"/>
                  </a:lnTo>
                  <a:lnTo>
                    <a:pt x="13995" y="6521"/>
                  </a:lnTo>
                  <a:lnTo>
                    <a:pt x="13971" y="6399"/>
                  </a:lnTo>
                  <a:lnTo>
                    <a:pt x="13946" y="6253"/>
                  </a:lnTo>
                  <a:lnTo>
                    <a:pt x="13873" y="6155"/>
                  </a:lnTo>
                  <a:lnTo>
                    <a:pt x="13800" y="6033"/>
                  </a:lnTo>
                  <a:lnTo>
                    <a:pt x="13702" y="5959"/>
                  </a:lnTo>
                  <a:lnTo>
                    <a:pt x="13604" y="5886"/>
                  </a:lnTo>
                  <a:lnTo>
                    <a:pt x="13482" y="5837"/>
                  </a:lnTo>
                  <a:lnTo>
                    <a:pt x="13360" y="5789"/>
                  </a:lnTo>
                  <a:lnTo>
                    <a:pt x="11895" y="5642"/>
                  </a:lnTo>
                  <a:lnTo>
                    <a:pt x="11822" y="5349"/>
                  </a:lnTo>
                  <a:lnTo>
                    <a:pt x="11699" y="5056"/>
                  </a:lnTo>
                  <a:lnTo>
                    <a:pt x="11577" y="4763"/>
                  </a:lnTo>
                  <a:lnTo>
                    <a:pt x="11431" y="4494"/>
                  </a:lnTo>
                  <a:lnTo>
                    <a:pt x="12334" y="3346"/>
                  </a:lnTo>
                  <a:lnTo>
                    <a:pt x="12408" y="3249"/>
                  </a:lnTo>
                  <a:lnTo>
                    <a:pt x="12457" y="3126"/>
                  </a:lnTo>
                  <a:lnTo>
                    <a:pt x="12481" y="3004"/>
                  </a:lnTo>
                  <a:lnTo>
                    <a:pt x="12481" y="2858"/>
                  </a:lnTo>
                  <a:lnTo>
                    <a:pt x="12457" y="2736"/>
                  </a:lnTo>
                  <a:lnTo>
                    <a:pt x="12432" y="2614"/>
                  </a:lnTo>
                  <a:lnTo>
                    <a:pt x="12359" y="2491"/>
                  </a:lnTo>
                  <a:lnTo>
                    <a:pt x="12286" y="2394"/>
                  </a:lnTo>
                  <a:lnTo>
                    <a:pt x="11602" y="1710"/>
                  </a:lnTo>
                  <a:lnTo>
                    <a:pt x="11504" y="1637"/>
                  </a:lnTo>
                  <a:lnTo>
                    <a:pt x="11382" y="1563"/>
                  </a:lnTo>
                  <a:lnTo>
                    <a:pt x="11260" y="1514"/>
                  </a:lnTo>
                  <a:lnTo>
                    <a:pt x="10991" y="1514"/>
                  </a:lnTo>
                  <a:lnTo>
                    <a:pt x="10869" y="1539"/>
                  </a:lnTo>
                  <a:lnTo>
                    <a:pt x="10747" y="1588"/>
                  </a:lnTo>
                  <a:lnTo>
                    <a:pt x="10649" y="1661"/>
                  </a:lnTo>
                  <a:lnTo>
                    <a:pt x="9501" y="2565"/>
                  </a:lnTo>
                  <a:lnTo>
                    <a:pt x="9233" y="2418"/>
                  </a:lnTo>
                  <a:lnTo>
                    <a:pt x="8940" y="2296"/>
                  </a:lnTo>
                  <a:lnTo>
                    <a:pt x="8647" y="2174"/>
                  </a:lnTo>
                  <a:lnTo>
                    <a:pt x="8353" y="2076"/>
                  </a:lnTo>
                  <a:lnTo>
                    <a:pt x="8183" y="635"/>
                  </a:lnTo>
                  <a:lnTo>
                    <a:pt x="8158" y="513"/>
                  </a:lnTo>
                  <a:lnTo>
                    <a:pt x="8109" y="391"/>
                  </a:lnTo>
                  <a:lnTo>
                    <a:pt x="8036" y="293"/>
                  </a:lnTo>
                  <a:lnTo>
                    <a:pt x="7963" y="196"/>
                  </a:lnTo>
                  <a:lnTo>
                    <a:pt x="7841" y="122"/>
                  </a:lnTo>
                  <a:lnTo>
                    <a:pt x="7743" y="49"/>
                  </a:lnTo>
                  <a:lnTo>
                    <a:pt x="7596" y="25"/>
                  </a:lnTo>
                  <a:lnTo>
                    <a:pt x="7474"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72" name="Google Shape;72;p2"/>
            <p:cNvSpPr/>
            <p:nvPr/>
          </p:nvSpPr>
          <p:spPr>
            <a:xfrm>
              <a:off x="5567825" y="3185975"/>
              <a:ext cx="199075" cy="199075"/>
            </a:xfrm>
            <a:custGeom>
              <a:rect b="b" l="l" r="r" t="t"/>
              <a:pathLst>
                <a:path extrusionOk="0" h="7963" w="7963">
                  <a:moveTo>
                    <a:pt x="3933" y="2296"/>
                  </a:moveTo>
                  <a:lnTo>
                    <a:pt x="4103" y="2321"/>
                  </a:lnTo>
                  <a:lnTo>
                    <a:pt x="4274" y="2321"/>
                  </a:lnTo>
                  <a:lnTo>
                    <a:pt x="4421" y="2370"/>
                  </a:lnTo>
                  <a:lnTo>
                    <a:pt x="4592" y="2419"/>
                  </a:lnTo>
                  <a:lnTo>
                    <a:pt x="4738" y="2492"/>
                  </a:lnTo>
                  <a:lnTo>
                    <a:pt x="4885" y="2565"/>
                  </a:lnTo>
                  <a:lnTo>
                    <a:pt x="5032" y="2663"/>
                  </a:lnTo>
                  <a:lnTo>
                    <a:pt x="5154" y="2785"/>
                  </a:lnTo>
                  <a:lnTo>
                    <a:pt x="5276" y="2883"/>
                  </a:lnTo>
                  <a:lnTo>
                    <a:pt x="5373" y="3029"/>
                  </a:lnTo>
                  <a:lnTo>
                    <a:pt x="5447" y="3151"/>
                  </a:lnTo>
                  <a:lnTo>
                    <a:pt x="5520" y="3298"/>
                  </a:lnTo>
                  <a:lnTo>
                    <a:pt x="5593" y="3444"/>
                  </a:lnTo>
                  <a:lnTo>
                    <a:pt x="5618" y="3615"/>
                  </a:lnTo>
                  <a:lnTo>
                    <a:pt x="5642" y="3762"/>
                  </a:lnTo>
                  <a:lnTo>
                    <a:pt x="5667" y="3933"/>
                  </a:lnTo>
                  <a:lnTo>
                    <a:pt x="5667" y="4079"/>
                  </a:lnTo>
                  <a:lnTo>
                    <a:pt x="5642" y="4250"/>
                  </a:lnTo>
                  <a:lnTo>
                    <a:pt x="5618" y="4421"/>
                  </a:lnTo>
                  <a:lnTo>
                    <a:pt x="5569" y="4568"/>
                  </a:lnTo>
                  <a:lnTo>
                    <a:pt x="5496" y="4739"/>
                  </a:lnTo>
                  <a:lnTo>
                    <a:pt x="5398" y="4885"/>
                  </a:lnTo>
                  <a:lnTo>
                    <a:pt x="5300" y="5007"/>
                  </a:lnTo>
                  <a:lnTo>
                    <a:pt x="5203" y="5154"/>
                  </a:lnTo>
                  <a:lnTo>
                    <a:pt x="5080" y="5252"/>
                  </a:lnTo>
                  <a:lnTo>
                    <a:pt x="4958" y="5349"/>
                  </a:lnTo>
                  <a:lnTo>
                    <a:pt x="4812" y="5447"/>
                  </a:lnTo>
                  <a:lnTo>
                    <a:pt x="4665" y="5520"/>
                  </a:lnTo>
                  <a:lnTo>
                    <a:pt x="4519" y="5569"/>
                  </a:lnTo>
                  <a:lnTo>
                    <a:pt x="4372" y="5618"/>
                  </a:lnTo>
                  <a:lnTo>
                    <a:pt x="4201" y="5642"/>
                  </a:lnTo>
                  <a:lnTo>
                    <a:pt x="4055" y="5667"/>
                  </a:lnTo>
                  <a:lnTo>
                    <a:pt x="3884" y="5642"/>
                  </a:lnTo>
                  <a:lnTo>
                    <a:pt x="3713" y="5642"/>
                  </a:lnTo>
                  <a:lnTo>
                    <a:pt x="3566" y="5594"/>
                  </a:lnTo>
                  <a:lnTo>
                    <a:pt x="3395" y="5545"/>
                  </a:lnTo>
                  <a:lnTo>
                    <a:pt x="3249" y="5471"/>
                  </a:lnTo>
                  <a:lnTo>
                    <a:pt x="3102" y="5398"/>
                  </a:lnTo>
                  <a:lnTo>
                    <a:pt x="2956" y="5300"/>
                  </a:lnTo>
                  <a:lnTo>
                    <a:pt x="2833" y="5178"/>
                  </a:lnTo>
                  <a:lnTo>
                    <a:pt x="2711" y="5081"/>
                  </a:lnTo>
                  <a:lnTo>
                    <a:pt x="2614" y="4934"/>
                  </a:lnTo>
                  <a:lnTo>
                    <a:pt x="2540" y="4812"/>
                  </a:lnTo>
                  <a:lnTo>
                    <a:pt x="2467" y="4665"/>
                  </a:lnTo>
                  <a:lnTo>
                    <a:pt x="2394" y="4519"/>
                  </a:lnTo>
                  <a:lnTo>
                    <a:pt x="2369" y="4348"/>
                  </a:lnTo>
                  <a:lnTo>
                    <a:pt x="2321" y="4201"/>
                  </a:lnTo>
                  <a:lnTo>
                    <a:pt x="2321" y="4030"/>
                  </a:lnTo>
                  <a:lnTo>
                    <a:pt x="2321" y="3884"/>
                  </a:lnTo>
                  <a:lnTo>
                    <a:pt x="2345" y="3713"/>
                  </a:lnTo>
                  <a:lnTo>
                    <a:pt x="2369" y="3542"/>
                  </a:lnTo>
                  <a:lnTo>
                    <a:pt x="2418" y="3395"/>
                  </a:lnTo>
                  <a:lnTo>
                    <a:pt x="2492" y="3224"/>
                  </a:lnTo>
                  <a:lnTo>
                    <a:pt x="2589" y="3078"/>
                  </a:lnTo>
                  <a:lnTo>
                    <a:pt x="2687" y="2956"/>
                  </a:lnTo>
                  <a:lnTo>
                    <a:pt x="2785" y="2809"/>
                  </a:lnTo>
                  <a:lnTo>
                    <a:pt x="2907" y="2712"/>
                  </a:lnTo>
                  <a:lnTo>
                    <a:pt x="3029" y="2614"/>
                  </a:lnTo>
                  <a:lnTo>
                    <a:pt x="3175" y="2516"/>
                  </a:lnTo>
                  <a:lnTo>
                    <a:pt x="3322" y="2443"/>
                  </a:lnTo>
                  <a:lnTo>
                    <a:pt x="3468" y="2394"/>
                  </a:lnTo>
                  <a:lnTo>
                    <a:pt x="3615" y="2345"/>
                  </a:lnTo>
                  <a:lnTo>
                    <a:pt x="3786" y="2321"/>
                  </a:lnTo>
                  <a:lnTo>
                    <a:pt x="3933" y="2296"/>
                  </a:lnTo>
                  <a:close/>
                  <a:moveTo>
                    <a:pt x="3053" y="1"/>
                  </a:moveTo>
                  <a:lnTo>
                    <a:pt x="2980" y="25"/>
                  </a:lnTo>
                  <a:lnTo>
                    <a:pt x="2443" y="196"/>
                  </a:lnTo>
                  <a:lnTo>
                    <a:pt x="2369" y="220"/>
                  </a:lnTo>
                  <a:lnTo>
                    <a:pt x="2296" y="269"/>
                  </a:lnTo>
                  <a:lnTo>
                    <a:pt x="2198" y="391"/>
                  </a:lnTo>
                  <a:lnTo>
                    <a:pt x="2150" y="538"/>
                  </a:lnTo>
                  <a:lnTo>
                    <a:pt x="2150" y="611"/>
                  </a:lnTo>
                  <a:lnTo>
                    <a:pt x="2150" y="684"/>
                  </a:lnTo>
                  <a:lnTo>
                    <a:pt x="2394" y="1832"/>
                  </a:lnTo>
                  <a:lnTo>
                    <a:pt x="2223" y="1954"/>
                  </a:lnTo>
                  <a:lnTo>
                    <a:pt x="2076" y="2101"/>
                  </a:lnTo>
                  <a:lnTo>
                    <a:pt x="1002" y="1686"/>
                  </a:lnTo>
                  <a:lnTo>
                    <a:pt x="928" y="1686"/>
                  </a:lnTo>
                  <a:lnTo>
                    <a:pt x="831" y="1661"/>
                  </a:lnTo>
                  <a:lnTo>
                    <a:pt x="684" y="1710"/>
                  </a:lnTo>
                  <a:lnTo>
                    <a:pt x="562" y="1784"/>
                  </a:lnTo>
                  <a:lnTo>
                    <a:pt x="513" y="1832"/>
                  </a:lnTo>
                  <a:lnTo>
                    <a:pt x="464" y="1906"/>
                  </a:lnTo>
                  <a:lnTo>
                    <a:pt x="220" y="2394"/>
                  </a:lnTo>
                  <a:lnTo>
                    <a:pt x="196" y="2467"/>
                  </a:lnTo>
                  <a:lnTo>
                    <a:pt x="171" y="2541"/>
                  </a:lnTo>
                  <a:lnTo>
                    <a:pt x="196" y="2712"/>
                  </a:lnTo>
                  <a:lnTo>
                    <a:pt x="245" y="2834"/>
                  </a:lnTo>
                  <a:lnTo>
                    <a:pt x="293" y="2907"/>
                  </a:lnTo>
                  <a:lnTo>
                    <a:pt x="367" y="2956"/>
                  </a:lnTo>
                  <a:lnTo>
                    <a:pt x="1344" y="3591"/>
                  </a:lnTo>
                  <a:lnTo>
                    <a:pt x="1319" y="3786"/>
                  </a:lnTo>
                  <a:lnTo>
                    <a:pt x="1295" y="4006"/>
                  </a:lnTo>
                  <a:lnTo>
                    <a:pt x="245" y="4494"/>
                  </a:lnTo>
                  <a:lnTo>
                    <a:pt x="196" y="4519"/>
                  </a:lnTo>
                  <a:lnTo>
                    <a:pt x="123" y="4568"/>
                  </a:lnTo>
                  <a:lnTo>
                    <a:pt x="49" y="4714"/>
                  </a:lnTo>
                  <a:lnTo>
                    <a:pt x="0" y="4861"/>
                  </a:lnTo>
                  <a:lnTo>
                    <a:pt x="25" y="4934"/>
                  </a:lnTo>
                  <a:lnTo>
                    <a:pt x="25" y="5007"/>
                  </a:lnTo>
                  <a:lnTo>
                    <a:pt x="220" y="5545"/>
                  </a:lnTo>
                  <a:lnTo>
                    <a:pt x="245" y="5594"/>
                  </a:lnTo>
                  <a:lnTo>
                    <a:pt x="293" y="5667"/>
                  </a:lnTo>
                  <a:lnTo>
                    <a:pt x="391" y="5764"/>
                  </a:lnTo>
                  <a:lnTo>
                    <a:pt x="538" y="5813"/>
                  </a:lnTo>
                  <a:lnTo>
                    <a:pt x="684" y="5813"/>
                  </a:lnTo>
                  <a:lnTo>
                    <a:pt x="1832" y="5569"/>
                  </a:lnTo>
                  <a:lnTo>
                    <a:pt x="1954" y="5740"/>
                  </a:lnTo>
                  <a:lnTo>
                    <a:pt x="2101" y="5887"/>
                  </a:lnTo>
                  <a:lnTo>
                    <a:pt x="1710" y="6986"/>
                  </a:lnTo>
                  <a:lnTo>
                    <a:pt x="1686" y="7059"/>
                  </a:lnTo>
                  <a:lnTo>
                    <a:pt x="1686" y="7132"/>
                  </a:lnTo>
                  <a:lnTo>
                    <a:pt x="1710" y="7279"/>
                  </a:lnTo>
                  <a:lnTo>
                    <a:pt x="1783" y="7401"/>
                  </a:lnTo>
                  <a:lnTo>
                    <a:pt x="1857" y="7450"/>
                  </a:lnTo>
                  <a:lnTo>
                    <a:pt x="1905" y="7499"/>
                  </a:lnTo>
                  <a:lnTo>
                    <a:pt x="2418" y="7743"/>
                  </a:lnTo>
                  <a:lnTo>
                    <a:pt x="2492" y="7792"/>
                  </a:lnTo>
                  <a:lnTo>
                    <a:pt x="2711" y="7792"/>
                  </a:lnTo>
                  <a:lnTo>
                    <a:pt x="2858" y="7718"/>
                  </a:lnTo>
                  <a:lnTo>
                    <a:pt x="2907" y="7669"/>
                  </a:lnTo>
                  <a:lnTo>
                    <a:pt x="2956" y="7621"/>
                  </a:lnTo>
                  <a:lnTo>
                    <a:pt x="3591" y="6644"/>
                  </a:lnTo>
                  <a:lnTo>
                    <a:pt x="3810" y="6668"/>
                  </a:lnTo>
                  <a:lnTo>
                    <a:pt x="4006" y="6668"/>
                  </a:lnTo>
                  <a:lnTo>
                    <a:pt x="4494" y="7718"/>
                  </a:lnTo>
                  <a:lnTo>
                    <a:pt x="4543" y="7792"/>
                  </a:lnTo>
                  <a:lnTo>
                    <a:pt x="4592" y="7840"/>
                  </a:lnTo>
                  <a:lnTo>
                    <a:pt x="4714" y="7914"/>
                  </a:lnTo>
                  <a:lnTo>
                    <a:pt x="4861" y="7963"/>
                  </a:lnTo>
                  <a:lnTo>
                    <a:pt x="4934" y="7963"/>
                  </a:lnTo>
                  <a:lnTo>
                    <a:pt x="5007" y="7938"/>
                  </a:lnTo>
                  <a:lnTo>
                    <a:pt x="5544" y="7767"/>
                  </a:lnTo>
                  <a:lnTo>
                    <a:pt x="5618" y="7743"/>
                  </a:lnTo>
                  <a:lnTo>
                    <a:pt x="5667" y="7694"/>
                  </a:lnTo>
                  <a:lnTo>
                    <a:pt x="5764" y="7572"/>
                  </a:lnTo>
                  <a:lnTo>
                    <a:pt x="5838" y="7425"/>
                  </a:lnTo>
                  <a:lnTo>
                    <a:pt x="5838" y="7352"/>
                  </a:lnTo>
                  <a:lnTo>
                    <a:pt x="5838" y="7279"/>
                  </a:lnTo>
                  <a:lnTo>
                    <a:pt x="5593" y="6131"/>
                  </a:lnTo>
                  <a:lnTo>
                    <a:pt x="5740" y="6009"/>
                  </a:lnTo>
                  <a:lnTo>
                    <a:pt x="5911" y="5862"/>
                  </a:lnTo>
                  <a:lnTo>
                    <a:pt x="6985" y="6277"/>
                  </a:lnTo>
                  <a:lnTo>
                    <a:pt x="7059" y="6277"/>
                  </a:lnTo>
                  <a:lnTo>
                    <a:pt x="7132" y="6302"/>
                  </a:lnTo>
                  <a:lnTo>
                    <a:pt x="7278" y="6253"/>
                  </a:lnTo>
                  <a:lnTo>
                    <a:pt x="7425" y="6180"/>
                  </a:lnTo>
                  <a:lnTo>
                    <a:pt x="7474" y="6131"/>
                  </a:lnTo>
                  <a:lnTo>
                    <a:pt x="7523" y="6058"/>
                  </a:lnTo>
                  <a:lnTo>
                    <a:pt x="7767" y="5545"/>
                  </a:lnTo>
                  <a:lnTo>
                    <a:pt x="7791" y="5496"/>
                  </a:lnTo>
                  <a:lnTo>
                    <a:pt x="7816" y="5398"/>
                  </a:lnTo>
                  <a:lnTo>
                    <a:pt x="7791" y="5252"/>
                  </a:lnTo>
                  <a:lnTo>
                    <a:pt x="7718" y="5129"/>
                  </a:lnTo>
                  <a:lnTo>
                    <a:pt x="7669" y="5056"/>
                  </a:lnTo>
                  <a:lnTo>
                    <a:pt x="7620" y="5007"/>
                  </a:lnTo>
                  <a:lnTo>
                    <a:pt x="6643" y="4372"/>
                  </a:lnTo>
                  <a:lnTo>
                    <a:pt x="6668" y="4177"/>
                  </a:lnTo>
                  <a:lnTo>
                    <a:pt x="6668" y="3957"/>
                  </a:lnTo>
                  <a:lnTo>
                    <a:pt x="7718" y="3469"/>
                  </a:lnTo>
                  <a:lnTo>
                    <a:pt x="7791" y="3444"/>
                  </a:lnTo>
                  <a:lnTo>
                    <a:pt x="7865" y="3395"/>
                  </a:lnTo>
                  <a:lnTo>
                    <a:pt x="7938" y="3249"/>
                  </a:lnTo>
                  <a:lnTo>
                    <a:pt x="7962" y="3102"/>
                  </a:lnTo>
                  <a:lnTo>
                    <a:pt x="7962" y="3029"/>
                  </a:lnTo>
                  <a:lnTo>
                    <a:pt x="7962" y="2956"/>
                  </a:lnTo>
                  <a:lnTo>
                    <a:pt x="7767" y="2419"/>
                  </a:lnTo>
                  <a:lnTo>
                    <a:pt x="7743" y="2345"/>
                  </a:lnTo>
                  <a:lnTo>
                    <a:pt x="7694" y="2296"/>
                  </a:lnTo>
                  <a:lnTo>
                    <a:pt x="7572" y="2199"/>
                  </a:lnTo>
                  <a:lnTo>
                    <a:pt x="7449" y="2150"/>
                  </a:lnTo>
                  <a:lnTo>
                    <a:pt x="7278" y="2150"/>
                  </a:lnTo>
                  <a:lnTo>
                    <a:pt x="6155" y="2394"/>
                  </a:lnTo>
                  <a:lnTo>
                    <a:pt x="6033" y="2223"/>
                  </a:lnTo>
                  <a:lnTo>
                    <a:pt x="5886" y="2077"/>
                  </a:lnTo>
                  <a:lnTo>
                    <a:pt x="6277" y="978"/>
                  </a:lnTo>
                  <a:lnTo>
                    <a:pt x="6302" y="904"/>
                  </a:lnTo>
                  <a:lnTo>
                    <a:pt x="6302" y="831"/>
                  </a:lnTo>
                  <a:lnTo>
                    <a:pt x="6277" y="684"/>
                  </a:lnTo>
                  <a:lnTo>
                    <a:pt x="6179" y="562"/>
                  </a:lnTo>
                  <a:lnTo>
                    <a:pt x="6131" y="489"/>
                  </a:lnTo>
                  <a:lnTo>
                    <a:pt x="6082" y="465"/>
                  </a:lnTo>
                  <a:lnTo>
                    <a:pt x="5569" y="196"/>
                  </a:lnTo>
                  <a:lnTo>
                    <a:pt x="5496" y="172"/>
                  </a:lnTo>
                  <a:lnTo>
                    <a:pt x="5276" y="172"/>
                  </a:lnTo>
                  <a:lnTo>
                    <a:pt x="5129" y="245"/>
                  </a:lnTo>
                  <a:lnTo>
                    <a:pt x="5080" y="294"/>
                  </a:lnTo>
                  <a:lnTo>
                    <a:pt x="5032" y="343"/>
                  </a:lnTo>
                  <a:lnTo>
                    <a:pt x="4397" y="1319"/>
                  </a:lnTo>
                  <a:lnTo>
                    <a:pt x="4177" y="1295"/>
                  </a:lnTo>
                  <a:lnTo>
                    <a:pt x="3981" y="1295"/>
                  </a:lnTo>
                  <a:lnTo>
                    <a:pt x="3493" y="245"/>
                  </a:lnTo>
                  <a:lnTo>
                    <a:pt x="3444" y="172"/>
                  </a:lnTo>
                  <a:lnTo>
                    <a:pt x="3395" y="123"/>
                  </a:lnTo>
                  <a:lnTo>
                    <a:pt x="3273" y="49"/>
                  </a:lnTo>
                  <a:lnTo>
                    <a:pt x="3127"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sp>
        <p:nvSpPr>
          <p:cNvPr id="73" name="Google Shape;73;p2"/>
          <p:cNvSpPr/>
          <p:nvPr/>
        </p:nvSpPr>
        <p:spPr>
          <a:xfrm>
            <a:off x="380502" y="2478260"/>
            <a:ext cx="2651700" cy="1766080"/>
          </a:xfrm>
          <a:prstGeom prst="roundRect">
            <a:avLst>
              <a:gd fmla="val 16667" name="adj"/>
            </a:avLst>
          </a:prstGeom>
          <a:solidFill>
            <a:srgbClr val="0C0C0C"/>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1" i="0" lang="en-US" sz="2400" u="none" cap="none" strike="noStrike">
                <a:solidFill>
                  <a:schemeClr val="lt1"/>
                </a:solidFill>
                <a:latin typeface="Lexend"/>
                <a:ea typeface="Lexend"/>
                <a:cs typeface="Lexend"/>
                <a:sym typeface="Lexend"/>
              </a:rPr>
              <a:t>Design</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1200"/>
              </a:spcBef>
              <a:spcAft>
                <a:spcPts val="1200"/>
              </a:spcAft>
              <a:buClr>
                <a:schemeClr val="dk1"/>
              </a:buClr>
              <a:buSzPts val="1100"/>
              <a:buFont typeface="Arial"/>
              <a:buNone/>
            </a:pPr>
            <a:r>
              <a:rPr b="0" i="0" lang="en-US" sz="1200" u="none" cap="none" strike="noStrike">
                <a:solidFill>
                  <a:schemeClr val="lt1"/>
                </a:solidFill>
                <a:latin typeface="Space Grotesk"/>
                <a:ea typeface="Space Grotesk"/>
                <a:cs typeface="Space Grotesk"/>
                <a:sym typeface="Space Grotesk"/>
              </a:rPr>
              <a:t>We craft visually stunning and user-centric designs.</a:t>
            </a:r>
            <a:endParaRPr b="0" i="0" sz="1400" u="none" cap="none" strike="noStrike">
              <a:solidFill>
                <a:srgbClr val="000000"/>
              </a:solidFill>
              <a:latin typeface="Arial"/>
              <a:ea typeface="Arial"/>
              <a:cs typeface="Arial"/>
              <a:sym typeface="Arial"/>
            </a:endParaRPr>
          </a:p>
        </p:txBody>
      </p:sp>
      <p:sp>
        <p:nvSpPr>
          <p:cNvPr id="74" name="Google Shape;74;p2"/>
          <p:cNvSpPr/>
          <p:nvPr/>
        </p:nvSpPr>
        <p:spPr>
          <a:xfrm>
            <a:off x="3246150" y="2478260"/>
            <a:ext cx="2651700" cy="1766080"/>
          </a:xfrm>
          <a:prstGeom prst="roundRect">
            <a:avLst>
              <a:gd fmla="val 16667" name="adj"/>
            </a:avLst>
          </a:prstGeom>
          <a:solidFill>
            <a:srgbClr val="0C0C0C"/>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1" i="0" lang="en-US" sz="2400" u="none" cap="none" strike="noStrike">
                <a:solidFill>
                  <a:schemeClr val="lt1"/>
                </a:solidFill>
                <a:latin typeface="Lexend"/>
                <a:ea typeface="Lexend"/>
                <a:cs typeface="Lexend"/>
                <a:sym typeface="Lexend"/>
              </a:rPr>
              <a:t>Build</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1200"/>
              </a:spcBef>
              <a:spcAft>
                <a:spcPts val="0"/>
              </a:spcAft>
              <a:buClr>
                <a:schemeClr val="dk1"/>
              </a:buClr>
              <a:buSzPts val="1100"/>
              <a:buFont typeface="Arial"/>
              <a:buNone/>
            </a:pPr>
            <a:r>
              <a:rPr b="0" i="0" lang="en-US" sz="1200" u="none" cap="none" strike="noStrike">
                <a:solidFill>
                  <a:schemeClr val="lt1"/>
                </a:solidFill>
                <a:latin typeface="Space Grotesk"/>
                <a:ea typeface="Space Grotesk"/>
                <a:cs typeface="Space Grotesk"/>
                <a:sym typeface="Space Grotesk"/>
              </a:rPr>
              <a:t>We skillfully develop robust digital solutions.</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1200"/>
              </a:spcBef>
              <a:spcAft>
                <a:spcPts val="1200"/>
              </a:spcAft>
              <a:buClr>
                <a:schemeClr val="dk1"/>
              </a:buClr>
              <a:buSzPts val="1100"/>
              <a:buFont typeface="Arial"/>
              <a:buNone/>
            </a:pPr>
            <a:r>
              <a:t/>
            </a:r>
            <a:endParaRPr b="0" i="0" sz="1200" u="none" cap="none" strike="noStrike">
              <a:solidFill>
                <a:schemeClr val="lt1"/>
              </a:solidFill>
              <a:latin typeface="Arial"/>
              <a:ea typeface="Arial"/>
              <a:cs typeface="Arial"/>
              <a:sym typeface="Arial"/>
            </a:endParaRPr>
          </a:p>
        </p:txBody>
      </p:sp>
      <p:sp>
        <p:nvSpPr>
          <p:cNvPr id="75" name="Google Shape;75;p2"/>
          <p:cNvSpPr/>
          <p:nvPr/>
        </p:nvSpPr>
        <p:spPr>
          <a:xfrm>
            <a:off x="6111798" y="2478260"/>
            <a:ext cx="2651700" cy="1766080"/>
          </a:xfrm>
          <a:prstGeom prst="roundRect">
            <a:avLst>
              <a:gd fmla="val 16667" name="adj"/>
            </a:avLst>
          </a:prstGeom>
          <a:solidFill>
            <a:srgbClr val="0C0C0C"/>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1" i="0" lang="en-US" sz="2400" u="none" cap="none" strike="noStrike">
                <a:solidFill>
                  <a:schemeClr val="lt1"/>
                </a:solidFill>
                <a:latin typeface="Lexend"/>
                <a:ea typeface="Lexend"/>
                <a:cs typeface="Lexend"/>
                <a:sym typeface="Lexend"/>
              </a:rPr>
              <a:t>Market</a:t>
            </a:r>
            <a:endParaRPr b="1" i="0" sz="2000" u="none" cap="none" strike="noStrike">
              <a:solidFill>
                <a:schemeClr val="lt1"/>
              </a:solidFill>
              <a:latin typeface="Lexend"/>
              <a:ea typeface="Lexend"/>
              <a:cs typeface="Lexend"/>
              <a:sym typeface="Lexend"/>
            </a:endParaRPr>
          </a:p>
          <a:p>
            <a:pPr indent="0" lvl="0" marL="0" marR="0" rtl="0" algn="ctr">
              <a:lnSpc>
                <a:spcPct val="100000"/>
              </a:lnSpc>
              <a:spcBef>
                <a:spcPts val="1200"/>
              </a:spcBef>
              <a:spcAft>
                <a:spcPts val="0"/>
              </a:spcAft>
              <a:buClr>
                <a:schemeClr val="dk1"/>
              </a:buClr>
              <a:buSzPts val="1100"/>
              <a:buFont typeface="Arial"/>
              <a:buNone/>
            </a:pPr>
            <a:r>
              <a:rPr b="0" i="0" lang="en-US" sz="1200" u="none" cap="none" strike="noStrike">
                <a:solidFill>
                  <a:schemeClr val="lt1"/>
                </a:solidFill>
                <a:latin typeface="Space Grotesk"/>
                <a:ea typeface="Space Grotesk"/>
                <a:cs typeface="Space Grotesk"/>
                <a:sym typeface="Space Grotesk"/>
              </a:rPr>
              <a:t>Our marketing approach ensures your brand stands out.</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1200"/>
              </a:spcBef>
              <a:spcAft>
                <a:spcPts val="0"/>
              </a:spcAft>
              <a:buClr>
                <a:schemeClr val="dk1"/>
              </a:buClr>
              <a:buSzPts val="1100"/>
              <a:buFont typeface="Arial"/>
              <a:buNone/>
            </a:pPr>
            <a:r>
              <a:t/>
            </a:r>
            <a:endParaRPr b="0" i="0" sz="1100" u="none" cap="none" strike="noStrike">
              <a:solidFill>
                <a:schemeClr val="lt1"/>
              </a:solidFill>
              <a:latin typeface="Arial"/>
              <a:ea typeface="Arial"/>
              <a:cs typeface="Arial"/>
              <a:sym typeface="Arial"/>
            </a:endParaRPr>
          </a:p>
          <a:p>
            <a:pPr indent="0" lvl="0" marL="0" marR="0" rtl="0" algn="l">
              <a:lnSpc>
                <a:spcPct val="115000"/>
              </a:lnSpc>
              <a:spcBef>
                <a:spcPts val="1200"/>
              </a:spcBef>
              <a:spcAft>
                <a:spcPts val="0"/>
              </a:spcAft>
              <a:buClr>
                <a:srgbClr val="000000"/>
              </a:buClr>
              <a:buSzPts val="1100"/>
              <a:buFont typeface="Arial"/>
              <a:buNone/>
            </a:pPr>
            <a:r>
              <a:t/>
            </a:r>
            <a:endParaRPr b="0" i="0" sz="1100" u="none" cap="none" strike="noStrike">
              <a:solidFill>
                <a:schemeClr val="lt1"/>
              </a:solidFill>
              <a:latin typeface="Lexend"/>
              <a:ea typeface="Lexend"/>
              <a:cs typeface="Lexend"/>
              <a:sym typeface="Lexen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3"/>
          <p:cNvSpPr txBox="1"/>
          <p:nvPr>
            <p:ph type="title"/>
          </p:nvPr>
        </p:nvSpPr>
        <p:spPr>
          <a:xfrm>
            <a:off x="311700" y="445025"/>
            <a:ext cx="8520600" cy="615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en-US">
                <a:solidFill>
                  <a:srgbClr val="0070C0"/>
                </a:solidFill>
              </a:rPr>
              <a:t>Our Services</a:t>
            </a:r>
            <a:endParaRPr b="1">
              <a:solidFill>
                <a:srgbClr val="0070C0"/>
              </a:solidFill>
            </a:endParaRPr>
          </a:p>
        </p:txBody>
      </p:sp>
      <p:sp>
        <p:nvSpPr>
          <p:cNvPr id="81" name="Google Shape;81;p3"/>
          <p:cNvSpPr txBox="1"/>
          <p:nvPr>
            <p:ph idx="1" type="body"/>
          </p:nvPr>
        </p:nvSpPr>
        <p:spPr>
          <a:xfrm>
            <a:off x="3564450" y="4568375"/>
            <a:ext cx="2015100" cy="345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200"/>
              </a:spcAft>
              <a:buClr>
                <a:schemeClr val="dk1"/>
              </a:buClr>
              <a:buSzPts val="1100"/>
              <a:buFont typeface="Arial"/>
              <a:buNone/>
            </a:pPr>
            <a:r>
              <a:rPr b="1" lang="en-US" sz="1200">
                <a:solidFill>
                  <a:schemeClr val="lt1"/>
                </a:solidFill>
              </a:rPr>
              <a:t>…and much more!</a:t>
            </a:r>
            <a:endParaRPr b="1" sz="1200">
              <a:solidFill>
                <a:schemeClr val="lt1"/>
              </a:solidFill>
            </a:endParaRPr>
          </a:p>
        </p:txBody>
      </p:sp>
      <p:sp>
        <p:nvSpPr>
          <p:cNvPr id="82" name="Google Shape;82;p3"/>
          <p:cNvSpPr/>
          <p:nvPr/>
        </p:nvSpPr>
        <p:spPr>
          <a:xfrm>
            <a:off x="477375" y="1126332"/>
            <a:ext cx="2665500" cy="1584840"/>
          </a:xfrm>
          <a:prstGeom prst="roundRect">
            <a:avLst>
              <a:gd fmla="val 16667" name="adj"/>
            </a:avLst>
          </a:prstGeom>
          <a:solidFill>
            <a:srgbClr val="0C0C0C"/>
          </a:solid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b="1" i="0" lang="en-US" sz="1800" u="none" cap="none" strike="noStrike">
                <a:solidFill>
                  <a:schemeClr val="lt1"/>
                </a:solidFill>
                <a:latin typeface="Lexend"/>
                <a:ea typeface="Lexend"/>
                <a:cs typeface="Lexend"/>
                <a:sym typeface="Lexend"/>
              </a:rPr>
              <a:t>UI/UX Design</a:t>
            </a:r>
            <a:endParaRPr b="1" i="0" sz="1800" u="none" cap="none" strike="noStrike">
              <a:solidFill>
                <a:schemeClr val="lt1"/>
              </a:solidFill>
              <a:latin typeface="Lexend"/>
              <a:ea typeface="Lexend"/>
              <a:cs typeface="Lexend"/>
              <a:sym typeface="Lexend"/>
            </a:endParaRPr>
          </a:p>
          <a:p>
            <a:pPr indent="0" lvl="0" marL="0" marR="0" rtl="0" algn="l">
              <a:lnSpc>
                <a:spcPct val="115000"/>
              </a:lnSpc>
              <a:spcBef>
                <a:spcPts val="1200"/>
              </a:spcBef>
              <a:spcAft>
                <a:spcPts val="1200"/>
              </a:spcAft>
              <a:buClr>
                <a:srgbClr val="000000"/>
              </a:buClr>
              <a:buSzPts val="1000"/>
              <a:buFont typeface="Arial"/>
              <a:buNone/>
            </a:pPr>
            <a:r>
              <a:rPr b="0" i="0" lang="en-US" sz="1000" u="none" cap="none" strike="noStrike">
                <a:solidFill>
                  <a:schemeClr val="lt1"/>
                </a:solidFill>
                <a:latin typeface="Lexend"/>
                <a:ea typeface="Lexend"/>
                <a:cs typeface="Lexend"/>
                <a:sym typeface="Lexend"/>
              </a:rPr>
              <a:t>Creating seamless and engaging user experiences.</a:t>
            </a:r>
            <a:endParaRPr b="0" i="0" sz="1200" u="none" cap="none" strike="noStrike">
              <a:solidFill>
                <a:schemeClr val="lt1"/>
              </a:solidFill>
              <a:latin typeface="Lexend"/>
              <a:ea typeface="Lexend"/>
              <a:cs typeface="Lexend"/>
              <a:sym typeface="Lexend"/>
            </a:endParaRPr>
          </a:p>
        </p:txBody>
      </p:sp>
      <p:sp>
        <p:nvSpPr>
          <p:cNvPr id="83" name="Google Shape;83;p3"/>
          <p:cNvSpPr/>
          <p:nvPr/>
        </p:nvSpPr>
        <p:spPr>
          <a:xfrm>
            <a:off x="477375" y="2849880"/>
            <a:ext cx="2665500" cy="1584840"/>
          </a:xfrm>
          <a:prstGeom prst="roundRect">
            <a:avLst>
              <a:gd fmla="val 16667" name="adj"/>
            </a:avLst>
          </a:prstGeom>
          <a:solidFill>
            <a:srgbClr val="0C0C0C"/>
          </a:solid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800"/>
              <a:buFont typeface="Arial"/>
              <a:buNone/>
            </a:pPr>
            <a:r>
              <a:rPr b="1" i="0" lang="en-US" sz="1800" u="none" cap="none" strike="noStrike">
                <a:solidFill>
                  <a:schemeClr val="lt1"/>
                </a:solidFill>
                <a:latin typeface="Lexend"/>
                <a:ea typeface="Lexend"/>
                <a:cs typeface="Lexend"/>
                <a:sym typeface="Lexend"/>
              </a:rPr>
              <a:t>Mobile App Development</a:t>
            </a:r>
            <a:endParaRPr b="1" i="0" sz="1800" u="none" cap="none" strike="noStrike">
              <a:solidFill>
                <a:schemeClr val="lt1"/>
              </a:solidFill>
              <a:latin typeface="Lexend"/>
              <a:ea typeface="Lexend"/>
              <a:cs typeface="Lexend"/>
              <a:sym typeface="Lexend"/>
            </a:endParaRPr>
          </a:p>
          <a:p>
            <a:pPr indent="0" lvl="0" marL="0" marR="0" rtl="0" algn="l">
              <a:lnSpc>
                <a:spcPct val="115000"/>
              </a:lnSpc>
              <a:spcBef>
                <a:spcPts val="1200"/>
              </a:spcBef>
              <a:spcAft>
                <a:spcPts val="1200"/>
              </a:spcAft>
              <a:buClr>
                <a:srgbClr val="000000"/>
              </a:buClr>
              <a:buSzPts val="1000"/>
              <a:buFont typeface="Arial"/>
              <a:buNone/>
            </a:pPr>
            <a:r>
              <a:rPr b="0" i="0" lang="en-US" sz="1000" u="none" cap="none" strike="noStrike">
                <a:solidFill>
                  <a:schemeClr val="lt1"/>
                </a:solidFill>
                <a:latin typeface="Lexend"/>
                <a:ea typeface="Lexend"/>
                <a:cs typeface="Lexend"/>
                <a:sym typeface="Lexend"/>
              </a:rPr>
              <a:t>Crafting innovative mobile experiences.</a:t>
            </a:r>
            <a:endParaRPr b="0" i="0" sz="1600" u="none" cap="none" strike="noStrike">
              <a:solidFill>
                <a:schemeClr val="lt1"/>
              </a:solidFill>
              <a:latin typeface="Lexend"/>
              <a:ea typeface="Lexend"/>
              <a:cs typeface="Lexend"/>
              <a:sym typeface="Lexend"/>
            </a:endParaRPr>
          </a:p>
        </p:txBody>
      </p:sp>
      <p:sp>
        <p:nvSpPr>
          <p:cNvPr id="84" name="Google Shape;84;p3"/>
          <p:cNvSpPr/>
          <p:nvPr/>
        </p:nvSpPr>
        <p:spPr>
          <a:xfrm>
            <a:off x="3239250" y="2849880"/>
            <a:ext cx="2665500" cy="1584840"/>
          </a:xfrm>
          <a:prstGeom prst="roundRect">
            <a:avLst>
              <a:gd fmla="val 16667" name="adj"/>
            </a:avLst>
          </a:prstGeom>
          <a:solidFill>
            <a:srgbClr val="0C0C0C"/>
          </a:solid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800"/>
              <a:buFont typeface="Arial"/>
              <a:buNone/>
            </a:pPr>
            <a:r>
              <a:rPr b="1" i="0" lang="en-US" sz="1800" u="none" cap="none" strike="noStrike">
                <a:solidFill>
                  <a:schemeClr val="lt1"/>
                </a:solidFill>
                <a:latin typeface="Lexend"/>
                <a:ea typeface="Lexend"/>
                <a:cs typeface="Lexend"/>
                <a:sym typeface="Lexend"/>
              </a:rPr>
              <a:t>Sports Tech</a:t>
            </a:r>
            <a:endParaRPr b="0" i="0" sz="1400" u="none" cap="none" strike="noStrike">
              <a:solidFill>
                <a:srgbClr val="000000"/>
              </a:solidFill>
              <a:latin typeface="Arial"/>
              <a:ea typeface="Arial"/>
              <a:cs typeface="Arial"/>
              <a:sym typeface="Arial"/>
            </a:endParaRPr>
          </a:p>
          <a:p>
            <a:pPr indent="0" lvl="0" marL="0" marR="0" rtl="0" algn="l">
              <a:lnSpc>
                <a:spcPct val="115000"/>
              </a:lnSpc>
              <a:spcBef>
                <a:spcPts val="1200"/>
              </a:spcBef>
              <a:spcAft>
                <a:spcPts val="0"/>
              </a:spcAft>
              <a:buClr>
                <a:srgbClr val="000000"/>
              </a:buClr>
              <a:buSzPts val="1000"/>
              <a:buFont typeface="Arial"/>
              <a:buNone/>
            </a:pPr>
            <a:r>
              <a:rPr b="0" i="0" lang="en-US" sz="1000" u="none" cap="none" strike="noStrike">
                <a:solidFill>
                  <a:schemeClr val="lt1"/>
                </a:solidFill>
                <a:latin typeface="Lexend"/>
                <a:ea typeface="Lexend"/>
                <a:cs typeface="Lexend"/>
                <a:sym typeface="Lexend"/>
              </a:rPr>
              <a:t>Innovating sports industry tech for enhanced performance and fan engagement.</a:t>
            </a:r>
            <a:endParaRPr b="0" i="0" sz="1400" u="none" cap="none" strike="noStrike">
              <a:solidFill>
                <a:srgbClr val="000000"/>
              </a:solidFill>
              <a:latin typeface="Arial"/>
              <a:ea typeface="Arial"/>
              <a:cs typeface="Arial"/>
              <a:sym typeface="Arial"/>
            </a:endParaRPr>
          </a:p>
          <a:p>
            <a:pPr indent="0" lvl="0" marL="0" marR="0" rtl="0" algn="l">
              <a:lnSpc>
                <a:spcPct val="115000"/>
              </a:lnSpc>
              <a:spcBef>
                <a:spcPts val="2400"/>
              </a:spcBef>
              <a:spcAft>
                <a:spcPts val="0"/>
              </a:spcAft>
              <a:buClr>
                <a:srgbClr val="000000"/>
              </a:buClr>
              <a:buSzPts val="1000"/>
              <a:buFont typeface="Arial"/>
              <a:buNone/>
            </a:pPr>
            <a:r>
              <a:t/>
            </a:r>
            <a:endParaRPr b="0" i="0" sz="1000" u="none" cap="none" strike="noStrike">
              <a:solidFill>
                <a:schemeClr val="lt1"/>
              </a:solidFill>
              <a:latin typeface="Lexend"/>
              <a:ea typeface="Lexend"/>
              <a:cs typeface="Lexend"/>
              <a:sym typeface="Lexend"/>
            </a:endParaRPr>
          </a:p>
          <a:p>
            <a:pPr indent="0" lvl="0" marL="0" marR="0" rtl="0" algn="l">
              <a:lnSpc>
                <a:spcPct val="115000"/>
              </a:lnSpc>
              <a:spcBef>
                <a:spcPts val="2400"/>
              </a:spcBef>
              <a:spcAft>
                <a:spcPts val="1200"/>
              </a:spcAft>
              <a:buClr>
                <a:srgbClr val="000000"/>
              </a:buClr>
              <a:buSzPts val="1000"/>
              <a:buFont typeface="Arial"/>
              <a:buNone/>
            </a:pPr>
            <a:r>
              <a:t/>
            </a:r>
            <a:endParaRPr b="0" i="0" sz="1000" u="none" cap="none" strike="noStrike">
              <a:solidFill>
                <a:schemeClr val="lt1"/>
              </a:solidFill>
              <a:latin typeface="Lexend"/>
              <a:ea typeface="Lexend"/>
              <a:cs typeface="Lexend"/>
              <a:sym typeface="Lexend"/>
            </a:endParaRPr>
          </a:p>
        </p:txBody>
      </p:sp>
      <p:sp>
        <p:nvSpPr>
          <p:cNvPr id="85" name="Google Shape;85;p3"/>
          <p:cNvSpPr/>
          <p:nvPr/>
        </p:nvSpPr>
        <p:spPr>
          <a:xfrm>
            <a:off x="3239250" y="1136980"/>
            <a:ext cx="2665500" cy="1584840"/>
          </a:xfrm>
          <a:prstGeom prst="roundRect">
            <a:avLst>
              <a:gd fmla="val 16667" name="adj"/>
            </a:avLst>
          </a:prstGeom>
          <a:solidFill>
            <a:srgbClr val="0C0C0C"/>
          </a:solid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800"/>
              <a:buFont typeface="Arial"/>
              <a:buNone/>
            </a:pPr>
            <a:r>
              <a:rPr b="1" i="0" lang="en-US" sz="1800" u="none" cap="none" strike="noStrike">
                <a:solidFill>
                  <a:schemeClr val="lt1"/>
                </a:solidFill>
                <a:latin typeface="Lexend"/>
                <a:ea typeface="Lexend"/>
                <a:cs typeface="Lexend"/>
                <a:sym typeface="Lexend"/>
              </a:rPr>
              <a:t>Web App Development</a:t>
            </a:r>
            <a:endParaRPr b="1" i="0" sz="1800" u="none" cap="none" strike="noStrike">
              <a:solidFill>
                <a:schemeClr val="lt1"/>
              </a:solidFill>
              <a:latin typeface="Lexend"/>
              <a:ea typeface="Lexend"/>
              <a:cs typeface="Lexend"/>
              <a:sym typeface="Lexend"/>
            </a:endParaRPr>
          </a:p>
          <a:p>
            <a:pPr indent="0" lvl="0" marL="0" marR="0" rtl="0" algn="l">
              <a:lnSpc>
                <a:spcPct val="115000"/>
              </a:lnSpc>
              <a:spcBef>
                <a:spcPts val="1200"/>
              </a:spcBef>
              <a:spcAft>
                <a:spcPts val="1200"/>
              </a:spcAft>
              <a:buClr>
                <a:srgbClr val="000000"/>
              </a:buClr>
              <a:buSzPts val="1000"/>
              <a:buFont typeface="Arial"/>
              <a:buNone/>
            </a:pPr>
            <a:r>
              <a:rPr b="0" i="0" lang="en-US" sz="1000" u="none" cap="none" strike="noStrike">
                <a:solidFill>
                  <a:schemeClr val="lt1"/>
                </a:solidFill>
                <a:latin typeface="Lexend"/>
                <a:ea typeface="Lexend"/>
                <a:cs typeface="Lexend"/>
                <a:sym typeface="Lexend"/>
              </a:rPr>
              <a:t>Empowering businesses with robust online solutions.</a:t>
            </a:r>
            <a:endParaRPr b="0" i="0" sz="1600" u="sng" cap="none" strike="noStrike">
              <a:solidFill>
                <a:schemeClr val="lt1"/>
              </a:solidFill>
              <a:latin typeface="Lexend"/>
              <a:ea typeface="Lexend"/>
              <a:cs typeface="Lexend"/>
              <a:sym typeface="Lexend"/>
            </a:endParaRPr>
          </a:p>
        </p:txBody>
      </p:sp>
      <p:sp>
        <p:nvSpPr>
          <p:cNvPr id="86" name="Google Shape;86;p3"/>
          <p:cNvSpPr/>
          <p:nvPr/>
        </p:nvSpPr>
        <p:spPr>
          <a:xfrm>
            <a:off x="6001125" y="1152184"/>
            <a:ext cx="2665500" cy="1584840"/>
          </a:xfrm>
          <a:prstGeom prst="roundRect">
            <a:avLst>
              <a:gd fmla="val 16667" name="adj"/>
            </a:avLst>
          </a:prstGeom>
          <a:solidFill>
            <a:srgbClr val="0C0C0C"/>
          </a:solid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800"/>
              <a:buFont typeface="Arial"/>
              <a:buNone/>
            </a:pPr>
            <a:r>
              <a:rPr b="1" i="0" lang="en-US" sz="1800" u="none" cap="none" strike="noStrike">
                <a:solidFill>
                  <a:schemeClr val="lt1"/>
                </a:solidFill>
                <a:latin typeface="Lexend"/>
                <a:ea typeface="Lexend"/>
                <a:cs typeface="Lexend"/>
                <a:sym typeface="Lexend"/>
              </a:rPr>
              <a:t>E-commerce</a:t>
            </a:r>
            <a:endParaRPr b="1" i="0" sz="1800" u="none" cap="none" strike="noStrike">
              <a:solidFill>
                <a:schemeClr val="lt1"/>
              </a:solidFill>
              <a:latin typeface="Lexend"/>
              <a:ea typeface="Lexend"/>
              <a:cs typeface="Lexend"/>
              <a:sym typeface="Lexend"/>
            </a:endParaRPr>
          </a:p>
          <a:p>
            <a:pPr indent="0" lvl="0" marL="0" marR="0" rtl="0" algn="l">
              <a:lnSpc>
                <a:spcPct val="115000"/>
              </a:lnSpc>
              <a:spcBef>
                <a:spcPts val="1200"/>
              </a:spcBef>
              <a:spcAft>
                <a:spcPts val="1200"/>
              </a:spcAft>
              <a:buClr>
                <a:srgbClr val="000000"/>
              </a:buClr>
              <a:buSzPts val="1000"/>
              <a:buFont typeface="Arial"/>
              <a:buNone/>
            </a:pPr>
            <a:r>
              <a:rPr b="0" i="0" lang="en-US" sz="1000" u="none" cap="none" strike="noStrike">
                <a:solidFill>
                  <a:schemeClr val="lt1"/>
                </a:solidFill>
                <a:latin typeface="Lexend"/>
                <a:ea typeface="Lexend"/>
                <a:cs typeface="Lexend"/>
                <a:sym typeface="Lexend"/>
              </a:rPr>
              <a:t>Transforming digital storefronts into thriving marketplaces.</a:t>
            </a:r>
            <a:endParaRPr b="0" i="0" sz="1600" u="none" cap="none" strike="noStrike">
              <a:solidFill>
                <a:schemeClr val="lt1"/>
              </a:solidFill>
              <a:latin typeface="Lexend"/>
              <a:ea typeface="Lexend"/>
              <a:cs typeface="Lexend"/>
              <a:sym typeface="Lexend"/>
            </a:endParaRPr>
          </a:p>
        </p:txBody>
      </p:sp>
      <p:sp>
        <p:nvSpPr>
          <p:cNvPr id="87" name="Google Shape;87;p3"/>
          <p:cNvSpPr/>
          <p:nvPr/>
        </p:nvSpPr>
        <p:spPr>
          <a:xfrm>
            <a:off x="6001125" y="2849880"/>
            <a:ext cx="2665500" cy="1584840"/>
          </a:xfrm>
          <a:prstGeom prst="roundRect">
            <a:avLst>
              <a:gd fmla="val 16667" name="adj"/>
            </a:avLst>
          </a:prstGeom>
          <a:solidFill>
            <a:srgbClr val="0C0C0C"/>
          </a:solid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800"/>
              <a:buFont typeface="Arial"/>
              <a:buNone/>
            </a:pPr>
            <a:r>
              <a:rPr b="1" i="0" lang="en-US" sz="1800" u="none" cap="none" strike="noStrike">
                <a:solidFill>
                  <a:schemeClr val="lt1"/>
                </a:solidFill>
                <a:latin typeface="Lexend"/>
                <a:ea typeface="Lexend"/>
                <a:cs typeface="Lexend"/>
                <a:sym typeface="Lexend"/>
              </a:rPr>
              <a:t>Fintech</a:t>
            </a:r>
            <a:endParaRPr b="0" i="0" sz="1400" u="none" cap="none" strike="noStrike">
              <a:solidFill>
                <a:srgbClr val="000000"/>
              </a:solidFill>
              <a:latin typeface="Arial"/>
              <a:ea typeface="Arial"/>
              <a:cs typeface="Arial"/>
              <a:sym typeface="Arial"/>
            </a:endParaRPr>
          </a:p>
          <a:p>
            <a:pPr indent="0" lvl="0" marL="0" marR="0" rtl="0" algn="l">
              <a:lnSpc>
                <a:spcPct val="115000"/>
              </a:lnSpc>
              <a:spcBef>
                <a:spcPts val="1200"/>
              </a:spcBef>
              <a:spcAft>
                <a:spcPts val="0"/>
              </a:spcAft>
              <a:buClr>
                <a:srgbClr val="000000"/>
              </a:buClr>
              <a:buSzPts val="1000"/>
              <a:buFont typeface="Arial"/>
              <a:buNone/>
            </a:pPr>
            <a:r>
              <a:rPr b="0" i="0" lang="en-US" sz="1000" u="none" cap="none" strike="noStrike">
                <a:solidFill>
                  <a:schemeClr val="lt1"/>
                </a:solidFill>
                <a:latin typeface="Lexend"/>
                <a:ea typeface="Lexend"/>
                <a:cs typeface="Lexend"/>
                <a:sym typeface="Lexend"/>
              </a:rPr>
              <a:t>Revolutionizing banking and payments with secure digital solutions.</a:t>
            </a:r>
            <a:endParaRPr b="0" i="0" sz="1400" u="none" cap="none" strike="noStrike">
              <a:solidFill>
                <a:srgbClr val="000000"/>
              </a:solidFill>
              <a:latin typeface="Arial"/>
              <a:ea typeface="Arial"/>
              <a:cs typeface="Arial"/>
              <a:sym typeface="Arial"/>
            </a:endParaRPr>
          </a:p>
          <a:p>
            <a:pPr indent="0" lvl="0" marL="0" marR="0" rtl="0" algn="l">
              <a:lnSpc>
                <a:spcPct val="115000"/>
              </a:lnSpc>
              <a:spcBef>
                <a:spcPts val="2400"/>
              </a:spcBef>
              <a:spcAft>
                <a:spcPts val="0"/>
              </a:spcAft>
              <a:buClr>
                <a:srgbClr val="000000"/>
              </a:buClr>
              <a:buSzPts val="1000"/>
              <a:buFont typeface="Arial"/>
              <a:buNone/>
            </a:pPr>
            <a:r>
              <a:t/>
            </a:r>
            <a:endParaRPr b="0" i="0" sz="1000" u="none" cap="none" strike="noStrike">
              <a:solidFill>
                <a:schemeClr val="lt1"/>
              </a:solidFill>
              <a:latin typeface="Lexend"/>
              <a:ea typeface="Lexend"/>
              <a:cs typeface="Lexend"/>
              <a:sym typeface="Lexend"/>
            </a:endParaRPr>
          </a:p>
          <a:p>
            <a:pPr indent="0" lvl="0" marL="0" marR="0" rtl="0" algn="l">
              <a:lnSpc>
                <a:spcPct val="115000"/>
              </a:lnSpc>
              <a:spcBef>
                <a:spcPts val="2400"/>
              </a:spcBef>
              <a:spcAft>
                <a:spcPts val="0"/>
              </a:spcAft>
              <a:buClr>
                <a:srgbClr val="000000"/>
              </a:buClr>
              <a:buSzPts val="1000"/>
              <a:buFont typeface="Arial"/>
              <a:buNone/>
            </a:pPr>
            <a:r>
              <a:t/>
            </a:r>
            <a:endParaRPr b="0" i="0" sz="1000" u="none" cap="none" strike="noStrike">
              <a:solidFill>
                <a:schemeClr val="lt1"/>
              </a:solidFill>
              <a:latin typeface="Lexend"/>
              <a:ea typeface="Lexend"/>
              <a:cs typeface="Lexend"/>
              <a:sym typeface="Lexend"/>
            </a:endParaRPr>
          </a:p>
          <a:p>
            <a:pPr indent="0" lvl="0" marL="0" marR="0" rtl="0" algn="l">
              <a:lnSpc>
                <a:spcPct val="115000"/>
              </a:lnSpc>
              <a:spcBef>
                <a:spcPts val="2400"/>
              </a:spcBef>
              <a:spcAft>
                <a:spcPts val="0"/>
              </a:spcAft>
              <a:buClr>
                <a:srgbClr val="000000"/>
              </a:buClr>
              <a:buSzPts val="1000"/>
              <a:buFont typeface="Arial"/>
              <a:buNone/>
            </a:pPr>
            <a:r>
              <a:t/>
            </a:r>
            <a:endParaRPr b="0" i="0" sz="1000" u="none" cap="none" strike="noStrike">
              <a:solidFill>
                <a:schemeClr val="lt1"/>
              </a:solidFill>
              <a:latin typeface="Lexend"/>
              <a:ea typeface="Lexend"/>
              <a:cs typeface="Lexend"/>
              <a:sym typeface="Lexend"/>
            </a:endParaRPr>
          </a:p>
          <a:p>
            <a:pPr indent="0" lvl="0" marL="0" marR="0" rtl="0" algn="l">
              <a:lnSpc>
                <a:spcPct val="115000"/>
              </a:lnSpc>
              <a:spcBef>
                <a:spcPts val="2400"/>
              </a:spcBef>
              <a:spcAft>
                <a:spcPts val="0"/>
              </a:spcAft>
              <a:buClr>
                <a:srgbClr val="000000"/>
              </a:buClr>
              <a:buSzPts val="1000"/>
              <a:buFont typeface="Arial"/>
              <a:buNone/>
            </a:pPr>
            <a:r>
              <a:t/>
            </a:r>
            <a:endParaRPr b="0" i="0" sz="1000" u="none" cap="none" strike="noStrike">
              <a:solidFill>
                <a:schemeClr val="lt1"/>
              </a:solidFill>
              <a:latin typeface="Lexend"/>
              <a:ea typeface="Lexend"/>
              <a:cs typeface="Lexend"/>
              <a:sym typeface="Lexend"/>
            </a:endParaRPr>
          </a:p>
          <a:p>
            <a:pPr indent="0" lvl="0" marL="0" marR="0" rtl="0" algn="l">
              <a:lnSpc>
                <a:spcPct val="115000"/>
              </a:lnSpc>
              <a:spcBef>
                <a:spcPts val="2400"/>
              </a:spcBef>
              <a:spcAft>
                <a:spcPts val="0"/>
              </a:spcAft>
              <a:buClr>
                <a:srgbClr val="000000"/>
              </a:buClr>
              <a:buSzPts val="1000"/>
              <a:buFont typeface="Arial"/>
              <a:buNone/>
            </a:pPr>
            <a:r>
              <a:t/>
            </a:r>
            <a:endParaRPr b="0" i="0" sz="1000" u="none" cap="none" strike="noStrike">
              <a:solidFill>
                <a:schemeClr val="lt1"/>
              </a:solidFill>
              <a:latin typeface="Lexend"/>
              <a:ea typeface="Lexend"/>
              <a:cs typeface="Lexend"/>
              <a:sym typeface="Lexend"/>
            </a:endParaRPr>
          </a:p>
          <a:p>
            <a:pPr indent="0" lvl="0" marL="0" marR="0" rtl="0" algn="l">
              <a:lnSpc>
                <a:spcPct val="115000"/>
              </a:lnSpc>
              <a:spcBef>
                <a:spcPts val="2400"/>
              </a:spcBef>
              <a:spcAft>
                <a:spcPts val="0"/>
              </a:spcAft>
              <a:buClr>
                <a:srgbClr val="000000"/>
              </a:buClr>
              <a:buSzPts val="1000"/>
              <a:buFont typeface="Arial"/>
              <a:buNone/>
            </a:pPr>
            <a:r>
              <a:t/>
            </a:r>
            <a:endParaRPr b="0" i="0" sz="1000" u="none" cap="none" strike="noStrike">
              <a:solidFill>
                <a:schemeClr val="lt1"/>
              </a:solidFill>
              <a:latin typeface="Lexend"/>
              <a:ea typeface="Lexend"/>
              <a:cs typeface="Lexend"/>
              <a:sym typeface="Lexend"/>
            </a:endParaRPr>
          </a:p>
          <a:p>
            <a:pPr indent="0" lvl="0" marL="0" marR="0" rtl="0" algn="l">
              <a:lnSpc>
                <a:spcPct val="115000"/>
              </a:lnSpc>
              <a:spcBef>
                <a:spcPts val="2400"/>
              </a:spcBef>
              <a:spcAft>
                <a:spcPts val="1200"/>
              </a:spcAft>
              <a:buClr>
                <a:srgbClr val="000000"/>
              </a:buClr>
              <a:buSzPts val="1000"/>
              <a:buFont typeface="Arial"/>
              <a:buNone/>
            </a:pPr>
            <a:r>
              <a:rPr b="0" i="0" lang="en-US" sz="1000" u="none" cap="none" strike="noStrike">
                <a:solidFill>
                  <a:schemeClr val="lt1"/>
                </a:solidFill>
                <a:latin typeface="Lexend"/>
                <a:ea typeface="Lexend"/>
                <a:cs typeface="Lexend"/>
                <a:sym typeface="Lexend"/>
              </a:rPr>
              <a:t>.</a:t>
            </a:r>
            <a:endParaRPr b="0" i="0" sz="1600" u="none" cap="none" strike="noStrike">
              <a:solidFill>
                <a:schemeClr val="lt1"/>
              </a:solidFill>
              <a:latin typeface="Lexend"/>
              <a:ea typeface="Lexend"/>
              <a:cs typeface="Lexend"/>
              <a:sym typeface="Lexen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4"/>
          <p:cNvSpPr txBox="1"/>
          <p:nvPr>
            <p:ph type="title"/>
          </p:nvPr>
        </p:nvSpPr>
        <p:spPr>
          <a:xfrm>
            <a:off x="311700" y="2150850"/>
            <a:ext cx="8520600" cy="7389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b="1" lang="en-US">
                <a:solidFill>
                  <a:srgbClr val="0070C0"/>
                </a:solidFill>
                <a:latin typeface="Lexend"/>
                <a:ea typeface="Lexend"/>
                <a:cs typeface="Lexend"/>
                <a:sym typeface="Lexend"/>
              </a:rPr>
              <a:t>Our Works</a:t>
            </a:r>
            <a:endParaRPr b="1">
              <a:solidFill>
                <a:srgbClr val="0070C0"/>
              </a:solidFill>
              <a:latin typeface="Lexend"/>
              <a:ea typeface="Lexend"/>
              <a:cs typeface="Lexend"/>
              <a:sym typeface="Lexen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pic>
        <p:nvPicPr>
          <p:cNvPr id="97" name="Google Shape;97;p5"/>
          <p:cNvPicPr preferRelativeResize="0"/>
          <p:nvPr/>
        </p:nvPicPr>
        <p:blipFill rotWithShape="1">
          <a:blip r:embed="rId3">
            <a:alphaModFix/>
          </a:blip>
          <a:srcRect b="0" l="37833" r="38000" t="0"/>
          <a:stretch/>
        </p:blipFill>
        <p:spPr>
          <a:xfrm>
            <a:off x="6584050" y="2845806"/>
            <a:ext cx="1538869" cy="3037626"/>
          </a:xfrm>
          <a:prstGeom prst="roundRect">
            <a:avLst>
              <a:gd fmla="val 16667" name="adj"/>
            </a:avLst>
          </a:prstGeom>
          <a:noFill/>
          <a:ln cap="flat" cmpd="sng" w="76200">
            <a:solidFill>
              <a:srgbClr val="3B3B3B"/>
            </a:solidFill>
            <a:prstDash val="solid"/>
            <a:round/>
            <a:headEnd len="sm" w="sm" type="none"/>
            <a:tailEnd len="sm" w="sm" type="none"/>
          </a:ln>
          <a:effectLst>
            <a:outerShdw blurRad="76200" rotWithShape="0" algn="tl" dir="7800000" dist="38100">
              <a:srgbClr val="000000">
                <a:alpha val="40000"/>
              </a:srgbClr>
            </a:outerShdw>
          </a:effectLst>
        </p:spPr>
      </p:pic>
      <p:sp>
        <p:nvSpPr>
          <p:cNvPr id="98" name="Google Shape;98;p5"/>
          <p:cNvSpPr txBox="1"/>
          <p:nvPr>
            <p:ph type="title"/>
          </p:nvPr>
        </p:nvSpPr>
        <p:spPr>
          <a:xfrm>
            <a:off x="311699" y="555600"/>
            <a:ext cx="4976581" cy="5541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400"/>
              <a:buNone/>
            </a:pPr>
            <a:r>
              <a:rPr b="1" lang="en-US">
                <a:solidFill>
                  <a:srgbClr val="0088D7"/>
                </a:solidFill>
              </a:rPr>
              <a:t>Simuka Football: </a:t>
            </a:r>
            <a:r>
              <a:rPr lang="en-US">
                <a:solidFill>
                  <a:schemeClr val="lt1"/>
                </a:solidFill>
              </a:rPr>
              <a:t>Mobile App</a:t>
            </a:r>
            <a:endParaRPr/>
          </a:p>
        </p:txBody>
      </p:sp>
      <p:sp>
        <p:nvSpPr>
          <p:cNvPr id="99" name="Google Shape;99;p5"/>
          <p:cNvSpPr txBox="1"/>
          <p:nvPr>
            <p:ph idx="1" type="body"/>
          </p:nvPr>
        </p:nvSpPr>
        <p:spPr>
          <a:xfrm>
            <a:off x="311700" y="1313400"/>
            <a:ext cx="4740300" cy="369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US">
                <a:solidFill>
                  <a:schemeClr val="lt1"/>
                </a:solidFill>
              </a:rPr>
              <a:t>SIMUKA Football represents a groundbreaking fan engagement app designed for a discerning client. The aim was to revolutionize fan engagement by offering zero-rated mobile access in key African markets, catering to millions of football enthusiasts aged 18-35.</a:t>
            </a:r>
            <a:endParaRPr>
              <a:solidFill>
                <a:schemeClr val="lt1"/>
              </a:solidFill>
            </a:endParaRPr>
          </a:p>
          <a:p>
            <a:pPr indent="0" lvl="0" marL="0" rtl="0" algn="l">
              <a:lnSpc>
                <a:spcPct val="115000"/>
              </a:lnSpc>
              <a:spcBef>
                <a:spcPts val="1200"/>
              </a:spcBef>
              <a:spcAft>
                <a:spcPts val="0"/>
              </a:spcAft>
              <a:buClr>
                <a:schemeClr val="dk1"/>
              </a:buClr>
              <a:buSzPts val="1100"/>
              <a:buFont typeface="Arial"/>
              <a:buNone/>
            </a:pPr>
            <a:r>
              <a:t/>
            </a:r>
            <a:endParaRPr>
              <a:solidFill>
                <a:schemeClr val="lt1"/>
              </a:solidFill>
            </a:endParaRPr>
          </a:p>
          <a:p>
            <a:pPr indent="0" lvl="0" marL="0" rtl="0" algn="l">
              <a:lnSpc>
                <a:spcPct val="115000"/>
              </a:lnSpc>
              <a:spcBef>
                <a:spcPts val="1200"/>
              </a:spcBef>
              <a:spcAft>
                <a:spcPts val="1200"/>
              </a:spcAft>
              <a:buSzPts val="1200"/>
              <a:buNone/>
            </a:pPr>
            <a:r>
              <a:t/>
            </a:r>
            <a:endParaRPr>
              <a:solidFill>
                <a:schemeClr val="lt1"/>
              </a:solidFill>
            </a:endParaRPr>
          </a:p>
        </p:txBody>
      </p:sp>
      <p:sp>
        <p:nvSpPr>
          <p:cNvPr id="100" name="Google Shape;100;p5"/>
          <p:cNvSpPr txBox="1"/>
          <p:nvPr>
            <p:ph idx="1" type="body"/>
          </p:nvPr>
        </p:nvSpPr>
        <p:spPr>
          <a:xfrm>
            <a:off x="329250" y="2724150"/>
            <a:ext cx="3667500" cy="1373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200"/>
              <a:buNone/>
            </a:pPr>
            <a:r>
              <a:rPr b="1" lang="en-US" sz="1800">
                <a:solidFill>
                  <a:srgbClr val="0070C0"/>
                </a:solidFill>
              </a:rPr>
              <a:t>Key Features</a:t>
            </a:r>
            <a:endParaRPr/>
          </a:p>
          <a:p>
            <a:pPr indent="-304800" lvl="0" marL="457200" rtl="0" algn="l">
              <a:lnSpc>
                <a:spcPct val="115000"/>
              </a:lnSpc>
              <a:spcBef>
                <a:spcPts val="1200"/>
              </a:spcBef>
              <a:spcAft>
                <a:spcPts val="0"/>
              </a:spcAft>
              <a:buClr>
                <a:schemeClr val="lt1"/>
              </a:buClr>
              <a:buSzPts val="1200"/>
              <a:buChar char="●"/>
            </a:pPr>
            <a:r>
              <a:rPr lang="en-US">
                <a:solidFill>
                  <a:schemeClr val="lt1"/>
                </a:solidFill>
              </a:rPr>
              <a:t>Live match/event streaming</a:t>
            </a:r>
            <a:endParaRPr sz="1200">
              <a:solidFill>
                <a:schemeClr val="lt1"/>
              </a:solidFill>
            </a:endParaRPr>
          </a:p>
          <a:p>
            <a:pPr indent="-304800" lvl="0" marL="457200" rtl="0" algn="l">
              <a:lnSpc>
                <a:spcPct val="115000"/>
              </a:lnSpc>
              <a:spcBef>
                <a:spcPts val="0"/>
              </a:spcBef>
              <a:spcAft>
                <a:spcPts val="0"/>
              </a:spcAft>
              <a:buClr>
                <a:schemeClr val="lt1"/>
              </a:buClr>
              <a:buSzPts val="1200"/>
              <a:buChar char="●"/>
            </a:pPr>
            <a:r>
              <a:rPr lang="en-US">
                <a:solidFill>
                  <a:schemeClr val="lt1"/>
                </a:solidFill>
              </a:rPr>
              <a:t>Social Posts &amp; Chat groups</a:t>
            </a:r>
            <a:endParaRPr>
              <a:solidFill>
                <a:schemeClr val="lt1"/>
              </a:solidFill>
            </a:endParaRPr>
          </a:p>
          <a:p>
            <a:pPr indent="-304800" lvl="0" marL="457200" rtl="0" algn="l">
              <a:lnSpc>
                <a:spcPct val="115000"/>
              </a:lnSpc>
              <a:spcBef>
                <a:spcPts val="0"/>
              </a:spcBef>
              <a:spcAft>
                <a:spcPts val="0"/>
              </a:spcAft>
              <a:buClr>
                <a:schemeClr val="lt1"/>
              </a:buClr>
              <a:buSzPts val="1200"/>
              <a:buChar char="●"/>
            </a:pPr>
            <a:r>
              <a:rPr lang="en-US">
                <a:solidFill>
                  <a:schemeClr val="lt1"/>
                </a:solidFill>
              </a:rPr>
              <a:t>Gamified community engagement</a:t>
            </a:r>
            <a:endParaRPr>
              <a:solidFill>
                <a:schemeClr val="lt1"/>
              </a:solidFill>
            </a:endParaRPr>
          </a:p>
          <a:p>
            <a:pPr indent="-304800" lvl="0" marL="457200" rtl="0" algn="l">
              <a:lnSpc>
                <a:spcPct val="115000"/>
              </a:lnSpc>
              <a:spcBef>
                <a:spcPts val="0"/>
              </a:spcBef>
              <a:spcAft>
                <a:spcPts val="0"/>
              </a:spcAft>
              <a:buClr>
                <a:schemeClr val="lt1"/>
              </a:buClr>
              <a:buSzPts val="1200"/>
              <a:buChar char="●"/>
            </a:pPr>
            <a:r>
              <a:rPr lang="en-US">
                <a:solidFill>
                  <a:schemeClr val="lt1"/>
                </a:solidFill>
              </a:rPr>
              <a:t>Zero rated access</a:t>
            </a:r>
            <a:endParaRPr>
              <a:solidFill>
                <a:schemeClr val="lt1"/>
              </a:solidFill>
            </a:endParaRPr>
          </a:p>
        </p:txBody>
      </p:sp>
      <p:pic>
        <p:nvPicPr>
          <p:cNvPr id="101" name="Google Shape;101;p5"/>
          <p:cNvPicPr preferRelativeResize="0"/>
          <p:nvPr/>
        </p:nvPicPr>
        <p:blipFill rotWithShape="1">
          <a:blip r:embed="rId4">
            <a:alphaModFix/>
          </a:blip>
          <a:srcRect b="0" l="37794" r="37865" t="0"/>
          <a:stretch/>
        </p:blipFill>
        <p:spPr>
          <a:xfrm rot="620106">
            <a:off x="5045772" y="799919"/>
            <a:ext cx="1544524" cy="3332412"/>
          </a:xfrm>
          <a:prstGeom prst="roundRect">
            <a:avLst>
              <a:gd fmla="val 7388" name="adj"/>
            </a:avLst>
          </a:prstGeom>
          <a:noFill/>
          <a:ln cap="flat" cmpd="sng" w="76200">
            <a:solidFill>
              <a:srgbClr val="A5A5A5"/>
            </a:solidFill>
            <a:prstDash val="solid"/>
            <a:round/>
            <a:headEnd len="sm" w="sm" type="none"/>
            <a:tailEnd len="sm" w="sm" type="none"/>
          </a:ln>
          <a:effectLst>
            <a:outerShdw blurRad="152400" kx="110000" rotWithShape="0" algn="tl" dir="900000" dist="12000" sy="98000" ky="200000">
              <a:srgbClr val="000000">
                <a:alpha val="29411"/>
              </a:srgbClr>
            </a:outerShdw>
          </a:effectLst>
        </p:spPr>
      </p:pic>
      <p:pic>
        <p:nvPicPr>
          <p:cNvPr id="102" name="Google Shape;102;p5"/>
          <p:cNvPicPr preferRelativeResize="0"/>
          <p:nvPr/>
        </p:nvPicPr>
        <p:blipFill rotWithShape="1">
          <a:blip r:embed="rId5">
            <a:alphaModFix/>
          </a:blip>
          <a:srcRect b="0" l="0" r="0" t="0"/>
          <a:stretch/>
        </p:blipFill>
        <p:spPr>
          <a:xfrm>
            <a:off x="7145875" y="-409113"/>
            <a:ext cx="1538869" cy="3037626"/>
          </a:xfrm>
          <a:prstGeom prst="roundRect">
            <a:avLst>
              <a:gd fmla="val 16667" name="adj"/>
            </a:avLst>
          </a:prstGeom>
          <a:noFill/>
          <a:ln cap="flat" cmpd="sng" w="76200">
            <a:solidFill>
              <a:srgbClr val="3B3B3B"/>
            </a:solidFill>
            <a:prstDash val="solid"/>
            <a:round/>
            <a:headEnd len="sm" w="sm" type="none"/>
            <a:tailEnd len="sm" w="sm" type="none"/>
          </a:ln>
          <a:effectLst>
            <a:outerShdw blurRad="76200" rotWithShape="0" algn="tl" dir="7800000" dist="38100">
              <a:srgbClr val="000000">
                <a:alpha val="40000"/>
              </a:srgbClr>
            </a:outerShdw>
          </a:effectLst>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6"/>
          <p:cNvSpPr txBox="1"/>
          <p:nvPr>
            <p:ph type="title"/>
          </p:nvPr>
        </p:nvSpPr>
        <p:spPr>
          <a:xfrm>
            <a:off x="311700" y="555600"/>
            <a:ext cx="4146000" cy="5541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400"/>
              <a:buNone/>
            </a:pPr>
            <a:r>
              <a:rPr b="1" lang="en-US">
                <a:solidFill>
                  <a:srgbClr val="0070C0"/>
                </a:solidFill>
              </a:rPr>
              <a:t>XP Eats: </a:t>
            </a:r>
            <a:r>
              <a:rPr lang="en-US">
                <a:solidFill>
                  <a:schemeClr val="lt1"/>
                </a:solidFill>
              </a:rPr>
              <a:t>Mobile App</a:t>
            </a:r>
            <a:endParaRPr/>
          </a:p>
        </p:txBody>
      </p:sp>
      <p:sp>
        <p:nvSpPr>
          <p:cNvPr id="108" name="Google Shape;108;p6"/>
          <p:cNvSpPr txBox="1"/>
          <p:nvPr>
            <p:ph idx="1" type="body"/>
          </p:nvPr>
        </p:nvSpPr>
        <p:spPr>
          <a:xfrm>
            <a:off x="311700" y="1176240"/>
            <a:ext cx="4260300" cy="369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200"/>
              <a:buNone/>
            </a:pPr>
            <a:r>
              <a:rPr lang="en-US">
                <a:solidFill>
                  <a:schemeClr val="lt1"/>
                </a:solidFill>
              </a:rPr>
              <a:t>XP Eats is an innovative Mobile Meal Gifting platform designed to connect donors with local suppliers for gifting meals and products to those in need. The objective was to streamline generosity, minimize waste, and ensure seamless delivery to charities, providing instant verification for every donation.</a:t>
            </a:r>
            <a:endParaRPr/>
          </a:p>
          <a:p>
            <a:pPr indent="0" lvl="0" marL="0" rtl="0" algn="l">
              <a:lnSpc>
                <a:spcPct val="115000"/>
              </a:lnSpc>
              <a:spcBef>
                <a:spcPts val="1200"/>
              </a:spcBef>
              <a:spcAft>
                <a:spcPts val="1200"/>
              </a:spcAft>
              <a:buSzPts val="1200"/>
              <a:buNone/>
            </a:pPr>
            <a:r>
              <a:t/>
            </a:r>
            <a:endParaRPr>
              <a:solidFill>
                <a:schemeClr val="lt1"/>
              </a:solidFill>
            </a:endParaRPr>
          </a:p>
        </p:txBody>
      </p:sp>
      <p:sp>
        <p:nvSpPr>
          <p:cNvPr id="109" name="Google Shape;109;p6"/>
          <p:cNvSpPr txBox="1"/>
          <p:nvPr>
            <p:ph idx="1" type="body"/>
          </p:nvPr>
        </p:nvSpPr>
        <p:spPr>
          <a:xfrm>
            <a:off x="329250" y="2823210"/>
            <a:ext cx="3069270" cy="1373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200"/>
              <a:buNone/>
            </a:pPr>
            <a:r>
              <a:rPr b="1" lang="en-US" sz="1800">
                <a:solidFill>
                  <a:srgbClr val="0070C0"/>
                </a:solidFill>
              </a:rPr>
              <a:t>Key Features</a:t>
            </a:r>
            <a:endParaRPr b="1" sz="1800">
              <a:solidFill>
                <a:srgbClr val="0070C0"/>
              </a:solidFill>
            </a:endParaRPr>
          </a:p>
          <a:p>
            <a:pPr indent="-304800" lvl="0" marL="457200" rtl="0" algn="l">
              <a:lnSpc>
                <a:spcPct val="100000"/>
              </a:lnSpc>
              <a:spcBef>
                <a:spcPts val="1200"/>
              </a:spcBef>
              <a:spcAft>
                <a:spcPts val="0"/>
              </a:spcAft>
              <a:buClr>
                <a:schemeClr val="lt1"/>
              </a:buClr>
              <a:buSzPts val="1200"/>
              <a:buChar char="●"/>
            </a:pPr>
            <a:r>
              <a:rPr lang="en-US">
                <a:solidFill>
                  <a:schemeClr val="lt1"/>
                </a:solidFill>
              </a:rPr>
              <a:t>Meal Ordering &amp; Delivery</a:t>
            </a:r>
            <a:endParaRPr sz="1200">
              <a:solidFill>
                <a:schemeClr val="lt1"/>
              </a:solidFill>
            </a:endParaRPr>
          </a:p>
          <a:p>
            <a:pPr indent="-304800" lvl="0" marL="457200" rtl="0" algn="l">
              <a:lnSpc>
                <a:spcPct val="100000"/>
              </a:lnSpc>
              <a:spcBef>
                <a:spcPts val="0"/>
              </a:spcBef>
              <a:spcAft>
                <a:spcPts val="0"/>
              </a:spcAft>
              <a:buClr>
                <a:schemeClr val="lt1"/>
              </a:buClr>
              <a:buSzPts val="1200"/>
              <a:buChar char="●"/>
            </a:pPr>
            <a:r>
              <a:rPr lang="en-US">
                <a:solidFill>
                  <a:schemeClr val="lt1"/>
                </a:solidFill>
              </a:rPr>
              <a:t>Meal Gifting  &amp; Donations</a:t>
            </a:r>
            <a:endParaRPr>
              <a:solidFill>
                <a:schemeClr val="lt1"/>
              </a:solidFill>
            </a:endParaRPr>
          </a:p>
          <a:p>
            <a:pPr indent="-304800" lvl="0" marL="457200" rtl="0" algn="l">
              <a:lnSpc>
                <a:spcPct val="100000"/>
              </a:lnSpc>
              <a:spcBef>
                <a:spcPts val="0"/>
              </a:spcBef>
              <a:spcAft>
                <a:spcPts val="0"/>
              </a:spcAft>
              <a:buClr>
                <a:schemeClr val="lt1"/>
              </a:buClr>
              <a:buSzPts val="1200"/>
              <a:buChar char="●"/>
            </a:pPr>
            <a:r>
              <a:rPr lang="en-US">
                <a:solidFill>
                  <a:schemeClr val="lt1"/>
                </a:solidFill>
              </a:rPr>
              <a:t>People and Community focused </a:t>
            </a:r>
            <a:endParaRPr>
              <a:solidFill>
                <a:schemeClr val="lt1"/>
              </a:solidFill>
            </a:endParaRPr>
          </a:p>
        </p:txBody>
      </p:sp>
      <p:pic>
        <p:nvPicPr>
          <p:cNvPr id="110" name="Google Shape;110;p6"/>
          <p:cNvPicPr preferRelativeResize="0"/>
          <p:nvPr/>
        </p:nvPicPr>
        <p:blipFill rotWithShape="1">
          <a:blip r:embed="rId3">
            <a:alphaModFix/>
          </a:blip>
          <a:srcRect b="0" l="0" r="0" t="0"/>
          <a:stretch/>
        </p:blipFill>
        <p:spPr>
          <a:xfrm rot="1005803">
            <a:off x="4859537" y="69443"/>
            <a:ext cx="1692625" cy="3667355"/>
          </a:xfrm>
          <a:prstGeom prst="roundRect">
            <a:avLst>
              <a:gd fmla="val 16667" name="adj"/>
            </a:avLst>
          </a:prstGeom>
          <a:noFill/>
          <a:ln cap="flat" cmpd="sng" w="76200">
            <a:solidFill>
              <a:srgbClr val="A5A5A5"/>
            </a:solidFill>
            <a:prstDash val="solid"/>
            <a:round/>
            <a:headEnd len="sm" w="sm" type="none"/>
            <a:tailEnd len="sm" w="sm" type="none"/>
          </a:ln>
          <a:effectLst>
            <a:outerShdw blurRad="152400" kx="110000" rotWithShape="0" algn="tl" dir="900000" dist="12000" sy="98000" ky="200000">
              <a:srgbClr val="000000">
                <a:alpha val="29411"/>
              </a:srgbClr>
            </a:outerShdw>
          </a:effectLst>
        </p:spPr>
      </p:pic>
      <p:pic>
        <p:nvPicPr>
          <p:cNvPr id="111" name="Google Shape;111;p6"/>
          <p:cNvPicPr preferRelativeResize="0"/>
          <p:nvPr/>
        </p:nvPicPr>
        <p:blipFill rotWithShape="1">
          <a:blip r:embed="rId4">
            <a:alphaModFix/>
          </a:blip>
          <a:srcRect b="0" l="0" r="0" t="0"/>
          <a:stretch/>
        </p:blipFill>
        <p:spPr>
          <a:xfrm>
            <a:off x="6310581" y="2950232"/>
            <a:ext cx="1626064" cy="3523139"/>
          </a:xfrm>
          <a:prstGeom prst="roundRect">
            <a:avLst>
              <a:gd fmla="val 16667" name="adj"/>
            </a:avLst>
          </a:prstGeom>
          <a:noFill/>
          <a:ln cap="flat" cmpd="sng" w="76200">
            <a:solidFill>
              <a:srgbClr val="A5A5A5"/>
            </a:solidFill>
            <a:prstDash val="solid"/>
            <a:round/>
            <a:headEnd len="sm" w="sm" type="none"/>
            <a:tailEnd len="sm" w="sm" type="none"/>
          </a:ln>
          <a:effectLst>
            <a:outerShdw blurRad="76200" rotWithShape="0" algn="tl" dir="7800000" dist="38100">
              <a:srgbClr val="000000">
                <a:alpha val="40000"/>
              </a:srgbClr>
            </a:outerShdw>
          </a:effectLst>
        </p:spPr>
      </p:pic>
      <p:pic>
        <p:nvPicPr>
          <p:cNvPr id="112" name="Google Shape;112;p6"/>
          <p:cNvPicPr preferRelativeResize="0"/>
          <p:nvPr/>
        </p:nvPicPr>
        <p:blipFill rotWithShape="1">
          <a:blip r:embed="rId5">
            <a:alphaModFix/>
          </a:blip>
          <a:srcRect b="0" l="0" r="0" t="0"/>
          <a:stretch/>
        </p:blipFill>
        <p:spPr>
          <a:xfrm>
            <a:off x="7338585" y="-783772"/>
            <a:ext cx="1574982" cy="3412461"/>
          </a:xfrm>
          <a:prstGeom prst="roundRect">
            <a:avLst>
              <a:gd fmla="val 16667" name="adj"/>
            </a:avLst>
          </a:prstGeom>
          <a:noFill/>
          <a:ln cap="flat" cmpd="sng" w="76200">
            <a:solidFill>
              <a:srgbClr val="A5A5A5"/>
            </a:solidFill>
            <a:prstDash val="solid"/>
            <a:round/>
            <a:headEnd len="sm" w="sm" type="none"/>
            <a:tailEnd len="sm" w="sm" type="none"/>
          </a:ln>
          <a:effectLst>
            <a:outerShdw blurRad="76200" rotWithShape="0" algn="tl" dir="7800000" dist="38100">
              <a:srgbClr val="000000">
                <a:alpha val="40000"/>
              </a:srgbClr>
            </a:outerShdw>
          </a:effectLst>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pic>
        <p:nvPicPr>
          <p:cNvPr id="117" name="Google Shape;117;p7"/>
          <p:cNvPicPr preferRelativeResize="0"/>
          <p:nvPr/>
        </p:nvPicPr>
        <p:blipFill rotWithShape="1">
          <a:blip r:embed="rId3">
            <a:alphaModFix/>
          </a:blip>
          <a:srcRect b="0" l="0" r="0" t="0"/>
          <a:stretch/>
        </p:blipFill>
        <p:spPr>
          <a:xfrm>
            <a:off x="4344827" y="1113850"/>
            <a:ext cx="3943125" cy="2678289"/>
          </a:xfrm>
          <a:prstGeom prst="roundRect">
            <a:avLst>
              <a:gd fmla="val 4167" name="adj"/>
            </a:avLst>
          </a:prstGeom>
          <a:solidFill>
            <a:srgbClr val="FFFFFF"/>
          </a:solidFill>
          <a:ln cap="sq" cmpd="sng" w="76200">
            <a:solidFill>
              <a:srgbClr val="EAEAEA"/>
            </a:solidFill>
            <a:prstDash val="solid"/>
            <a:miter lim="800000"/>
            <a:headEnd len="sm" w="sm" type="none"/>
            <a:tailEnd len="sm" w="sm" type="none"/>
          </a:ln>
          <a:effectLst>
            <a:reflection blurRad="0" dir="5400000" dist="5000" endA="0" endPos="28000" kx="0" rotWithShape="0" algn="bl" stA="33000" stPos="0" sy="-100000" ky="0"/>
          </a:effectLst>
        </p:spPr>
      </p:pic>
      <p:sp>
        <p:nvSpPr>
          <p:cNvPr id="118" name="Google Shape;118;p7"/>
          <p:cNvSpPr txBox="1"/>
          <p:nvPr>
            <p:ph type="title"/>
          </p:nvPr>
        </p:nvSpPr>
        <p:spPr>
          <a:xfrm>
            <a:off x="311700" y="555600"/>
            <a:ext cx="3307800" cy="5541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400"/>
              <a:buNone/>
            </a:pPr>
            <a:r>
              <a:rPr b="1" lang="en-US">
                <a:solidFill>
                  <a:srgbClr val="0070C0"/>
                </a:solidFill>
              </a:rPr>
              <a:t>iCrick: </a:t>
            </a:r>
            <a:r>
              <a:rPr lang="en-US">
                <a:solidFill>
                  <a:schemeClr val="lt1"/>
                </a:solidFill>
              </a:rPr>
              <a:t>Mobile App</a:t>
            </a:r>
            <a:endParaRPr>
              <a:solidFill>
                <a:schemeClr val="lt1"/>
              </a:solidFill>
            </a:endParaRPr>
          </a:p>
        </p:txBody>
      </p:sp>
      <p:sp>
        <p:nvSpPr>
          <p:cNvPr id="119" name="Google Shape;119;p7"/>
          <p:cNvSpPr txBox="1"/>
          <p:nvPr>
            <p:ph idx="1" type="body"/>
          </p:nvPr>
        </p:nvSpPr>
        <p:spPr>
          <a:xfrm>
            <a:off x="311699" y="1313400"/>
            <a:ext cx="3392763" cy="369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200"/>
              </a:spcAft>
              <a:buSzPts val="1200"/>
              <a:buNone/>
            </a:pPr>
            <a:r>
              <a:rPr lang="en-US">
                <a:solidFill>
                  <a:schemeClr val="lt1"/>
                </a:solidFill>
              </a:rPr>
              <a:t>The world’s leading Artificial Intelligence enabled application for cricket mentorship and access to vast amount of intellectual property content on cricket</a:t>
            </a:r>
            <a:endParaRPr>
              <a:solidFill>
                <a:schemeClr val="lt1"/>
              </a:solidFill>
            </a:endParaRPr>
          </a:p>
        </p:txBody>
      </p:sp>
      <p:sp>
        <p:nvSpPr>
          <p:cNvPr id="120" name="Google Shape;120;p7"/>
          <p:cNvSpPr txBox="1"/>
          <p:nvPr>
            <p:ph idx="1" type="body"/>
          </p:nvPr>
        </p:nvSpPr>
        <p:spPr>
          <a:xfrm>
            <a:off x="329250" y="2571750"/>
            <a:ext cx="2772900" cy="1373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200"/>
              <a:buNone/>
            </a:pPr>
            <a:r>
              <a:rPr b="1" lang="en-US" sz="1800">
                <a:solidFill>
                  <a:srgbClr val="0070C0"/>
                </a:solidFill>
              </a:rPr>
              <a:t>Key Features</a:t>
            </a:r>
            <a:endParaRPr/>
          </a:p>
          <a:p>
            <a:pPr indent="-304800" lvl="0" marL="457200" rtl="0" algn="l">
              <a:lnSpc>
                <a:spcPct val="115000"/>
              </a:lnSpc>
              <a:spcBef>
                <a:spcPts val="1200"/>
              </a:spcBef>
              <a:spcAft>
                <a:spcPts val="0"/>
              </a:spcAft>
              <a:buClr>
                <a:schemeClr val="lt1"/>
              </a:buClr>
              <a:buSzPts val="1200"/>
              <a:buChar char="●"/>
            </a:pPr>
            <a:r>
              <a:rPr lang="en-US">
                <a:solidFill>
                  <a:schemeClr val="lt1"/>
                </a:solidFill>
              </a:rPr>
              <a:t>E-mentoring</a:t>
            </a:r>
            <a:endParaRPr sz="1200">
              <a:solidFill>
                <a:schemeClr val="lt1"/>
              </a:solidFill>
            </a:endParaRPr>
          </a:p>
          <a:p>
            <a:pPr indent="-304800" lvl="0" marL="457200" rtl="0" algn="l">
              <a:lnSpc>
                <a:spcPct val="115000"/>
              </a:lnSpc>
              <a:spcBef>
                <a:spcPts val="0"/>
              </a:spcBef>
              <a:spcAft>
                <a:spcPts val="0"/>
              </a:spcAft>
              <a:buClr>
                <a:schemeClr val="lt1"/>
              </a:buClr>
              <a:buSzPts val="1200"/>
              <a:buChar char="●"/>
            </a:pPr>
            <a:r>
              <a:rPr lang="en-US">
                <a:solidFill>
                  <a:schemeClr val="lt1"/>
                </a:solidFill>
              </a:rPr>
              <a:t>Direct Coaching</a:t>
            </a:r>
            <a:endParaRPr>
              <a:solidFill>
                <a:schemeClr val="lt1"/>
              </a:solidFill>
            </a:endParaRPr>
          </a:p>
          <a:p>
            <a:pPr indent="-304800" lvl="0" marL="457200" rtl="0" algn="l">
              <a:lnSpc>
                <a:spcPct val="115000"/>
              </a:lnSpc>
              <a:spcBef>
                <a:spcPts val="0"/>
              </a:spcBef>
              <a:spcAft>
                <a:spcPts val="0"/>
              </a:spcAft>
              <a:buClr>
                <a:schemeClr val="lt1"/>
              </a:buClr>
              <a:buSzPts val="1200"/>
              <a:buChar char="●"/>
            </a:pPr>
            <a:r>
              <a:rPr lang="en-US">
                <a:solidFill>
                  <a:schemeClr val="lt1"/>
                </a:solidFill>
              </a:rPr>
              <a:t>White Labelling</a:t>
            </a:r>
            <a:endParaRPr/>
          </a:p>
          <a:p>
            <a:pPr indent="-304800" lvl="0" marL="457200" rtl="0" algn="l">
              <a:lnSpc>
                <a:spcPct val="115000"/>
              </a:lnSpc>
              <a:spcBef>
                <a:spcPts val="0"/>
              </a:spcBef>
              <a:spcAft>
                <a:spcPts val="0"/>
              </a:spcAft>
              <a:buClr>
                <a:schemeClr val="lt1"/>
              </a:buClr>
              <a:buSzPts val="1200"/>
              <a:buChar char="●"/>
            </a:pPr>
            <a:r>
              <a:rPr lang="en-US">
                <a:solidFill>
                  <a:schemeClr val="lt1"/>
                </a:solidFill>
              </a:rPr>
              <a:t>Live Score</a:t>
            </a:r>
            <a:endParaRPr>
              <a:solidFill>
                <a:schemeClr val="lt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8"/>
          <p:cNvSpPr txBox="1"/>
          <p:nvPr>
            <p:ph type="title"/>
          </p:nvPr>
        </p:nvSpPr>
        <p:spPr>
          <a:xfrm>
            <a:off x="311700" y="555600"/>
            <a:ext cx="3307800" cy="5541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400"/>
              <a:buNone/>
            </a:pPr>
            <a:r>
              <a:rPr b="1" lang="en-US">
                <a:solidFill>
                  <a:srgbClr val="0070C0"/>
                </a:solidFill>
              </a:rPr>
              <a:t>Skatey: </a:t>
            </a:r>
            <a:r>
              <a:rPr lang="en-US">
                <a:solidFill>
                  <a:schemeClr val="lt1"/>
                </a:solidFill>
              </a:rPr>
              <a:t>UI Design</a:t>
            </a:r>
            <a:endParaRPr>
              <a:solidFill>
                <a:schemeClr val="lt1"/>
              </a:solidFill>
            </a:endParaRPr>
          </a:p>
        </p:txBody>
      </p:sp>
      <p:sp>
        <p:nvSpPr>
          <p:cNvPr id="126" name="Google Shape;126;p8"/>
          <p:cNvSpPr txBox="1"/>
          <p:nvPr>
            <p:ph idx="1" type="body"/>
          </p:nvPr>
        </p:nvSpPr>
        <p:spPr>
          <a:xfrm>
            <a:off x="311700" y="1286775"/>
            <a:ext cx="4397460" cy="369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200"/>
              <a:buNone/>
            </a:pPr>
            <a:r>
              <a:rPr lang="en-US">
                <a:solidFill>
                  <a:schemeClr val="lt1"/>
                </a:solidFill>
              </a:rPr>
              <a:t>Skatey is a fan engagement platform crafted by skate enthusiasts for skate enthusiasts. The platform offers live e-Mentoring and a Group Mentoring platform, aimed at fostering the growth of future champions.</a:t>
            </a:r>
            <a:endParaRPr/>
          </a:p>
          <a:p>
            <a:pPr indent="0" lvl="0" marL="0" rtl="0" algn="l">
              <a:lnSpc>
                <a:spcPct val="115000"/>
              </a:lnSpc>
              <a:spcBef>
                <a:spcPts val="1200"/>
              </a:spcBef>
              <a:spcAft>
                <a:spcPts val="1200"/>
              </a:spcAft>
              <a:buSzPts val="1200"/>
              <a:buNone/>
            </a:pPr>
            <a:r>
              <a:rPr lang="en-US">
                <a:solidFill>
                  <a:schemeClr val="lt1"/>
                </a:solidFill>
              </a:rPr>
              <a:t>Partnership with renowned Canadian skater Jessy Jean Bert, adding excitement and expertise to the community.</a:t>
            </a:r>
            <a:endParaRPr>
              <a:solidFill>
                <a:schemeClr val="lt1"/>
              </a:solidFill>
            </a:endParaRPr>
          </a:p>
        </p:txBody>
      </p:sp>
      <p:sp>
        <p:nvSpPr>
          <p:cNvPr id="127" name="Google Shape;127;p8"/>
          <p:cNvSpPr txBox="1"/>
          <p:nvPr>
            <p:ph idx="1" type="body"/>
          </p:nvPr>
        </p:nvSpPr>
        <p:spPr>
          <a:xfrm>
            <a:off x="329250" y="3074670"/>
            <a:ext cx="3137850" cy="1373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200"/>
              <a:buNone/>
            </a:pPr>
            <a:r>
              <a:rPr b="1" lang="en-US" sz="1800">
                <a:solidFill>
                  <a:srgbClr val="0070C0"/>
                </a:solidFill>
              </a:rPr>
              <a:t>Key Features</a:t>
            </a:r>
            <a:endParaRPr/>
          </a:p>
          <a:p>
            <a:pPr indent="-304800" lvl="0" marL="457200" rtl="0" algn="l">
              <a:lnSpc>
                <a:spcPct val="115000"/>
              </a:lnSpc>
              <a:spcBef>
                <a:spcPts val="1200"/>
              </a:spcBef>
              <a:spcAft>
                <a:spcPts val="0"/>
              </a:spcAft>
              <a:buClr>
                <a:schemeClr val="lt1"/>
              </a:buClr>
              <a:buSzPts val="1200"/>
              <a:buChar char="●"/>
            </a:pPr>
            <a:r>
              <a:rPr lang="en-US">
                <a:solidFill>
                  <a:schemeClr val="lt1"/>
                </a:solidFill>
              </a:rPr>
              <a:t>Live e-Mentoring and Group Mentoring</a:t>
            </a:r>
            <a:endParaRPr sz="1200">
              <a:solidFill>
                <a:schemeClr val="lt1"/>
              </a:solidFill>
            </a:endParaRPr>
          </a:p>
          <a:p>
            <a:pPr indent="-304800" lvl="0" marL="457200" rtl="0" algn="l">
              <a:lnSpc>
                <a:spcPct val="115000"/>
              </a:lnSpc>
              <a:spcBef>
                <a:spcPts val="0"/>
              </a:spcBef>
              <a:spcAft>
                <a:spcPts val="0"/>
              </a:spcAft>
              <a:buClr>
                <a:schemeClr val="lt1"/>
              </a:buClr>
              <a:buSzPts val="1200"/>
              <a:buChar char="●"/>
            </a:pPr>
            <a:r>
              <a:rPr lang="en-US">
                <a:solidFill>
                  <a:schemeClr val="lt1"/>
                </a:solidFill>
              </a:rPr>
              <a:t>Dynamic chat groups</a:t>
            </a:r>
            <a:endParaRPr/>
          </a:p>
          <a:p>
            <a:pPr indent="-304800" lvl="0" marL="457200" rtl="0" algn="l">
              <a:lnSpc>
                <a:spcPct val="115000"/>
              </a:lnSpc>
              <a:spcBef>
                <a:spcPts val="0"/>
              </a:spcBef>
              <a:spcAft>
                <a:spcPts val="0"/>
              </a:spcAft>
              <a:buClr>
                <a:schemeClr val="lt1"/>
              </a:buClr>
              <a:buSzPts val="1200"/>
              <a:buChar char="●"/>
            </a:pPr>
            <a:r>
              <a:rPr lang="en-US">
                <a:solidFill>
                  <a:schemeClr val="lt1"/>
                </a:solidFill>
              </a:rPr>
              <a:t>Social posts, and live events</a:t>
            </a:r>
            <a:endParaRPr/>
          </a:p>
        </p:txBody>
      </p:sp>
      <p:pic>
        <p:nvPicPr>
          <p:cNvPr id="128" name="Google Shape;128;p8"/>
          <p:cNvPicPr preferRelativeResize="0"/>
          <p:nvPr/>
        </p:nvPicPr>
        <p:blipFill rotWithShape="1">
          <a:blip r:embed="rId3">
            <a:alphaModFix/>
          </a:blip>
          <a:srcRect b="3026" l="26438" r="26466" t="3223"/>
          <a:stretch/>
        </p:blipFill>
        <p:spPr>
          <a:xfrm>
            <a:off x="6170150" y="2357875"/>
            <a:ext cx="1314248" cy="2693827"/>
          </a:xfrm>
          <a:prstGeom prst="rect">
            <a:avLst/>
          </a:prstGeom>
          <a:noFill/>
          <a:ln>
            <a:noFill/>
          </a:ln>
        </p:spPr>
      </p:pic>
      <p:pic>
        <p:nvPicPr>
          <p:cNvPr id="129" name="Google Shape;129;p8"/>
          <p:cNvPicPr preferRelativeResize="0"/>
          <p:nvPr/>
        </p:nvPicPr>
        <p:blipFill rotWithShape="1">
          <a:blip r:embed="rId3">
            <a:alphaModFix/>
          </a:blip>
          <a:srcRect b="3026" l="26438" r="26466" t="3223"/>
          <a:stretch/>
        </p:blipFill>
        <p:spPr>
          <a:xfrm>
            <a:off x="5439538" y="350138"/>
            <a:ext cx="1314248" cy="2693827"/>
          </a:xfrm>
          <a:prstGeom prst="rect">
            <a:avLst/>
          </a:prstGeom>
          <a:noFill/>
          <a:ln>
            <a:noFill/>
          </a:ln>
        </p:spPr>
      </p:pic>
      <p:pic>
        <p:nvPicPr>
          <p:cNvPr id="130" name="Google Shape;130;p8"/>
          <p:cNvPicPr preferRelativeResize="0"/>
          <p:nvPr/>
        </p:nvPicPr>
        <p:blipFill rotWithShape="1">
          <a:blip r:embed="rId3">
            <a:alphaModFix/>
          </a:blip>
          <a:srcRect b="3026" l="26438" r="26466" t="3223"/>
          <a:stretch/>
        </p:blipFill>
        <p:spPr>
          <a:xfrm>
            <a:off x="7141325" y="656725"/>
            <a:ext cx="1314248" cy="2693827"/>
          </a:xfrm>
          <a:prstGeom prst="rect">
            <a:avLst/>
          </a:prstGeom>
          <a:noFill/>
          <a:ln>
            <a:noFill/>
          </a:ln>
        </p:spPr>
      </p:pic>
      <p:pic>
        <p:nvPicPr>
          <p:cNvPr id="131" name="Google Shape;131;p8"/>
          <p:cNvPicPr preferRelativeResize="0"/>
          <p:nvPr/>
        </p:nvPicPr>
        <p:blipFill rotWithShape="1">
          <a:blip r:embed="rId4">
            <a:alphaModFix/>
          </a:blip>
          <a:srcRect b="0" l="0" r="0" t="0"/>
          <a:stretch/>
        </p:blipFill>
        <p:spPr>
          <a:xfrm>
            <a:off x="6999032" y="-768092"/>
            <a:ext cx="1598833" cy="3312278"/>
          </a:xfrm>
          <a:prstGeom prst="roundRect">
            <a:avLst>
              <a:gd fmla="val 16667" name="adj"/>
            </a:avLst>
          </a:prstGeom>
          <a:noFill/>
          <a:ln cap="flat" cmpd="sng" w="57150">
            <a:solidFill>
              <a:srgbClr val="7F7F7F"/>
            </a:solidFill>
            <a:prstDash val="solid"/>
            <a:round/>
            <a:headEnd len="sm" w="sm" type="none"/>
            <a:tailEnd len="sm" w="sm" type="none"/>
          </a:ln>
          <a:effectLst>
            <a:outerShdw blurRad="76200" rotWithShape="0" algn="tl" dir="7800000" dist="38100">
              <a:srgbClr val="000000">
                <a:alpha val="40000"/>
              </a:srgbClr>
            </a:outerShdw>
          </a:effectLst>
        </p:spPr>
      </p:pic>
      <p:pic>
        <p:nvPicPr>
          <p:cNvPr id="132" name="Google Shape;132;p8"/>
          <p:cNvPicPr preferRelativeResize="0"/>
          <p:nvPr/>
        </p:nvPicPr>
        <p:blipFill rotWithShape="1">
          <a:blip r:embed="rId5">
            <a:alphaModFix/>
          </a:blip>
          <a:srcRect b="0" l="0" r="0" t="0"/>
          <a:stretch/>
        </p:blipFill>
        <p:spPr>
          <a:xfrm>
            <a:off x="4839519" y="817798"/>
            <a:ext cx="1731662" cy="3568837"/>
          </a:xfrm>
          <a:prstGeom prst="roundRect">
            <a:avLst>
              <a:gd fmla="val 16667" name="adj"/>
            </a:avLst>
          </a:prstGeom>
          <a:noFill/>
          <a:ln cap="flat" cmpd="sng" w="76200">
            <a:solidFill>
              <a:srgbClr val="7F7F7F"/>
            </a:solidFill>
            <a:prstDash val="solid"/>
            <a:round/>
            <a:headEnd len="sm" w="sm" type="none"/>
            <a:tailEnd len="sm" w="sm" type="none"/>
          </a:ln>
          <a:effectLst>
            <a:outerShdw blurRad="152400" kx="110000" rotWithShape="0" algn="tl" dir="900000" dist="12000" sy="98000" ky="200000">
              <a:srgbClr val="000000">
                <a:alpha val="29411"/>
              </a:srgbClr>
            </a:outerShdw>
          </a:effectLst>
        </p:spPr>
      </p:pic>
      <p:pic>
        <p:nvPicPr>
          <p:cNvPr id="133" name="Google Shape;133;p8"/>
          <p:cNvPicPr preferRelativeResize="0"/>
          <p:nvPr/>
        </p:nvPicPr>
        <p:blipFill rotWithShape="1">
          <a:blip r:embed="rId6">
            <a:alphaModFix/>
          </a:blip>
          <a:srcRect b="0" l="0" r="0" t="0"/>
          <a:stretch/>
        </p:blipFill>
        <p:spPr>
          <a:xfrm>
            <a:off x="6753786" y="2730496"/>
            <a:ext cx="1615745" cy="3312278"/>
          </a:xfrm>
          <a:prstGeom prst="roundRect">
            <a:avLst>
              <a:gd fmla="val 16667" name="adj"/>
            </a:avLst>
          </a:prstGeom>
          <a:noFill/>
          <a:ln cap="flat" cmpd="sng" w="57150">
            <a:solidFill>
              <a:srgbClr val="7F7F7F"/>
            </a:solidFill>
            <a:prstDash val="solid"/>
            <a:round/>
            <a:headEnd len="sm" w="sm" type="none"/>
            <a:tailEnd len="sm" w="sm" type="none"/>
          </a:ln>
          <a:effectLst>
            <a:outerShdw blurRad="76200" rotWithShape="0" algn="tl" dir="7800000" dist="38100">
              <a:srgbClr val="000000">
                <a:alpha val="40000"/>
              </a:srgbClr>
            </a:outerShdw>
          </a:effectLst>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9"/>
          <p:cNvSpPr txBox="1"/>
          <p:nvPr>
            <p:ph type="title"/>
          </p:nvPr>
        </p:nvSpPr>
        <p:spPr>
          <a:xfrm>
            <a:off x="311699" y="555600"/>
            <a:ext cx="4345215" cy="5541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400"/>
              <a:buNone/>
            </a:pPr>
            <a:r>
              <a:rPr b="1" lang="en-US">
                <a:solidFill>
                  <a:srgbClr val="0070C0"/>
                </a:solidFill>
              </a:rPr>
              <a:t>England Cricket</a:t>
            </a:r>
            <a:br>
              <a:rPr b="1" lang="en-US">
                <a:solidFill>
                  <a:srgbClr val="0070C0"/>
                </a:solidFill>
              </a:rPr>
            </a:br>
            <a:br>
              <a:rPr b="1" lang="en-US">
                <a:solidFill>
                  <a:srgbClr val="0070C0"/>
                </a:solidFill>
              </a:rPr>
            </a:br>
            <a:br>
              <a:rPr b="1" lang="en-US">
                <a:solidFill>
                  <a:srgbClr val="0070C0"/>
                </a:solidFill>
              </a:rPr>
            </a:br>
            <a:br>
              <a:rPr b="1" lang="en-US">
                <a:solidFill>
                  <a:srgbClr val="0070C0"/>
                </a:solidFill>
              </a:rPr>
            </a:br>
            <a:br>
              <a:rPr b="1" lang="en-US">
                <a:solidFill>
                  <a:srgbClr val="0070C0"/>
                </a:solidFill>
              </a:rPr>
            </a:br>
            <a:br>
              <a:rPr b="1" lang="en-US">
                <a:solidFill>
                  <a:srgbClr val="0070C0"/>
                </a:solidFill>
              </a:rPr>
            </a:br>
            <a:br>
              <a:rPr b="1" lang="en-US">
                <a:solidFill>
                  <a:srgbClr val="0070C0"/>
                </a:solidFill>
              </a:rPr>
            </a:br>
            <a:br>
              <a:rPr b="1" lang="en-US">
                <a:solidFill>
                  <a:srgbClr val="0070C0"/>
                </a:solidFill>
              </a:rPr>
            </a:br>
            <a:br>
              <a:rPr b="1" lang="en-US">
                <a:solidFill>
                  <a:srgbClr val="0070C0"/>
                </a:solidFill>
              </a:rPr>
            </a:br>
            <a:br>
              <a:rPr b="1" lang="en-US">
                <a:solidFill>
                  <a:srgbClr val="0070C0"/>
                </a:solidFill>
              </a:rPr>
            </a:br>
            <a:br>
              <a:rPr b="1" lang="en-US">
                <a:solidFill>
                  <a:srgbClr val="0070C0"/>
                </a:solidFill>
              </a:rPr>
            </a:br>
            <a:br>
              <a:rPr b="1" lang="en-US">
                <a:solidFill>
                  <a:srgbClr val="0070C0"/>
                </a:solidFill>
              </a:rPr>
            </a:br>
            <a:br>
              <a:rPr b="1" lang="en-US">
                <a:solidFill>
                  <a:srgbClr val="0070C0"/>
                </a:solidFill>
              </a:rPr>
            </a:br>
            <a:br>
              <a:rPr b="1" lang="en-US">
                <a:solidFill>
                  <a:srgbClr val="0070C0"/>
                </a:solidFill>
              </a:rPr>
            </a:br>
            <a:br>
              <a:rPr b="1" lang="en-US">
                <a:solidFill>
                  <a:srgbClr val="0070C0"/>
                </a:solidFill>
              </a:rPr>
            </a:br>
            <a:br>
              <a:rPr b="1" lang="en-US">
                <a:solidFill>
                  <a:srgbClr val="0070C0"/>
                </a:solidFill>
              </a:rPr>
            </a:br>
            <a:br>
              <a:rPr b="1" lang="en-US">
                <a:solidFill>
                  <a:srgbClr val="0070C0"/>
                </a:solidFill>
              </a:rPr>
            </a:br>
            <a:br>
              <a:rPr b="1" lang="en-US">
                <a:solidFill>
                  <a:srgbClr val="0070C0"/>
                </a:solidFill>
              </a:rPr>
            </a:br>
            <a:br>
              <a:rPr b="1" lang="en-US">
                <a:solidFill>
                  <a:srgbClr val="0070C0"/>
                </a:solidFill>
              </a:rPr>
            </a:br>
            <a:br>
              <a:rPr b="1" lang="en-US">
                <a:solidFill>
                  <a:srgbClr val="0070C0"/>
                </a:solidFill>
              </a:rPr>
            </a:br>
            <a:br>
              <a:rPr b="1" lang="en-US">
                <a:solidFill>
                  <a:srgbClr val="0070C0"/>
                </a:solidFill>
              </a:rPr>
            </a:br>
            <a:br>
              <a:rPr b="1" lang="en-US">
                <a:solidFill>
                  <a:srgbClr val="0070C0"/>
                </a:solidFill>
              </a:rPr>
            </a:br>
            <a:br>
              <a:rPr b="1" lang="en-US">
                <a:solidFill>
                  <a:srgbClr val="0070C0"/>
                </a:solidFill>
              </a:rPr>
            </a:br>
            <a:br>
              <a:rPr b="1" lang="en-US">
                <a:solidFill>
                  <a:srgbClr val="0070C0"/>
                </a:solidFill>
              </a:rPr>
            </a:br>
            <a:br>
              <a:rPr b="1" lang="en-US">
                <a:solidFill>
                  <a:srgbClr val="0070C0"/>
                </a:solidFill>
              </a:rPr>
            </a:br>
            <a:r>
              <a:rPr b="1" lang="en-US">
                <a:solidFill>
                  <a:srgbClr val="0070C0"/>
                </a:solidFill>
              </a:rPr>
              <a:t>England and Wales Cricket Board: </a:t>
            </a:r>
            <a:r>
              <a:rPr b="1" lang="en-US">
                <a:solidFill>
                  <a:schemeClr val="lt1"/>
                </a:solidFill>
              </a:rPr>
              <a:t>Mobile App</a:t>
            </a:r>
            <a:endParaRPr>
              <a:solidFill>
                <a:schemeClr val="lt1"/>
              </a:solidFill>
            </a:endParaRPr>
          </a:p>
        </p:txBody>
      </p:sp>
      <p:sp>
        <p:nvSpPr>
          <p:cNvPr id="139" name="Google Shape;139;p9"/>
          <p:cNvSpPr txBox="1"/>
          <p:nvPr>
            <p:ph idx="1" type="body"/>
          </p:nvPr>
        </p:nvSpPr>
        <p:spPr>
          <a:xfrm>
            <a:off x="311700" y="1286775"/>
            <a:ext cx="4397460" cy="161835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200"/>
              <a:buNone/>
            </a:pPr>
            <a:r>
              <a:rPr lang="en-US">
                <a:solidFill>
                  <a:schemeClr val="lt1"/>
                </a:solidFill>
              </a:rPr>
              <a:t>The England Cricket mobile app is a project we delivered for the ECB. </a:t>
            </a:r>
            <a:endParaRPr/>
          </a:p>
          <a:p>
            <a:pPr indent="0" lvl="0" marL="0" rtl="0" algn="l">
              <a:lnSpc>
                <a:spcPct val="115000"/>
              </a:lnSpc>
              <a:spcBef>
                <a:spcPts val="1200"/>
              </a:spcBef>
              <a:spcAft>
                <a:spcPts val="1200"/>
              </a:spcAft>
              <a:buSzPts val="1200"/>
              <a:buNone/>
            </a:pPr>
            <a:r>
              <a:rPr lang="en-US">
                <a:solidFill>
                  <a:schemeClr val="lt1"/>
                </a:solidFill>
              </a:rPr>
              <a:t>Whether you are a fan, coach, recreational player, volunteer or many of these things – The app will give you even more from the sport you love.</a:t>
            </a:r>
            <a:endParaRPr>
              <a:solidFill>
                <a:schemeClr val="lt1"/>
              </a:solidFill>
            </a:endParaRPr>
          </a:p>
        </p:txBody>
      </p:sp>
      <p:sp>
        <p:nvSpPr>
          <p:cNvPr id="140" name="Google Shape;140;p9"/>
          <p:cNvSpPr txBox="1"/>
          <p:nvPr>
            <p:ph idx="1" type="body"/>
          </p:nvPr>
        </p:nvSpPr>
        <p:spPr>
          <a:xfrm>
            <a:off x="311699" y="2985225"/>
            <a:ext cx="3488370" cy="1373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200"/>
              <a:buNone/>
            </a:pPr>
            <a:r>
              <a:rPr b="1" lang="en-US" sz="1800">
                <a:solidFill>
                  <a:srgbClr val="0070C0"/>
                </a:solidFill>
              </a:rPr>
              <a:t>Key Features</a:t>
            </a:r>
            <a:endParaRPr/>
          </a:p>
          <a:p>
            <a:pPr indent="-209550" lvl="0" marL="285750" rtl="0" algn="l">
              <a:lnSpc>
                <a:spcPct val="115000"/>
              </a:lnSpc>
              <a:spcBef>
                <a:spcPts val="0"/>
              </a:spcBef>
              <a:spcAft>
                <a:spcPts val="0"/>
              </a:spcAft>
              <a:buClr>
                <a:schemeClr val="lt1"/>
              </a:buClr>
              <a:buSzPts val="1200"/>
              <a:buNone/>
            </a:pPr>
            <a:r>
              <a:t/>
            </a:r>
            <a:endParaRPr>
              <a:solidFill>
                <a:schemeClr val="lt1"/>
              </a:solidFill>
            </a:endParaRPr>
          </a:p>
          <a:p>
            <a:pPr indent="-285750" lvl="0" marL="285750" rtl="0" algn="l">
              <a:lnSpc>
                <a:spcPct val="115000"/>
              </a:lnSpc>
              <a:spcBef>
                <a:spcPts val="0"/>
              </a:spcBef>
              <a:spcAft>
                <a:spcPts val="0"/>
              </a:spcAft>
              <a:buClr>
                <a:schemeClr val="lt1"/>
              </a:buClr>
              <a:buSzPts val="1200"/>
              <a:buChar char="●"/>
            </a:pPr>
            <a:r>
              <a:rPr lang="en-US">
                <a:solidFill>
                  <a:schemeClr val="lt1"/>
                </a:solidFill>
              </a:rPr>
              <a:t>Latest news and video</a:t>
            </a:r>
            <a:endParaRPr/>
          </a:p>
          <a:p>
            <a:pPr indent="-285750" lvl="0" marL="285750" rtl="0" algn="l">
              <a:lnSpc>
                <a:spcPct val="115000"/>
              </a:lnSpc>
              <a:spcBef>
                <a:spcPts val="0"/>
              </a:spcBef>
              <a:spcAft>
                <a:spcPts val="0"/>
              </a:spcAft>
              <a:buClr>
                <a:schemeClr val="lt1"/>
              </a:buClr>
              <a:buSzPts val="1200"/>
              <a:buChar char="●"/>
            </a:pPr>
            <a:r>
              <a:rPr lang="en-US">
                <a:solidFill>
                  <a:schemeClr val="lt1"/>
                </a:solidFill>
              </a:rPr>
              <a:t>Live scores, team line-ups, scorecards.</a:t>
            </a:r>
            <a:endParaRPr/>
          </a:p>
          <a:p>
            <a:pPr indent="-285750" lvl="0" marL="285750" rtl="0" algn="l">
              <a:lnSpc>
                <a:spcPct val="115000"/>
              </a:lnSpc>
              <a:spcBef>
                <a:spcPts val="0"/>
              </a:spcBef>
              <a:spcAft>
                <a:spcPts val="0"/>
              </a:spcAft>
              <a:buClr>
                <a:schemeClr val="lt1"/>
              </a:buClr>
              <a:buSzPts val="1200"/>
              <a:buChar char="●"/>
            </a:pPr>
            <a:r>
              <a:rPr lang="en-US">
                <a:solidFill>
                  <a:schemeClr val="lt1"/>
                </a:solidFill>
              </a:rPr>
              <a:t>Integrated videos</a:t>
            </a:r>
            <a:endParaRPr/>
          </a:p>
          <a:p>
            <a:pPr indent="-285750" lvl="0" marL="285750" rtl="0" algn="l">
              <a:lnSpc>
                <a:spcPct val="115000"/>
              </a:lnSpc>
              <a:spcBef>
                <a:spcPts val="0"/>
              </a:spcBef>
              <a:spcAft>
                <a:spcPts val="0"/>
              </a:spcAft>
              <a:buClr>
                <a:schemeClr val="lt1"/>
              </a:buClr>
              <a:buSzPts val="1200"/>
              <a:buChar char="●"/>
            </a:pPr>
            <a:r>
              <a:rPr lang="en-US">
                <a:solidFill>
                  <a:schemeClr val="lt1"/>
                </a:solidFill>
              </a:rPr>
              <a:t>New Matches area</a:t>
            </a:r>
            <a:endParaRPr/>
          </a:p>
          <a:p>
            <a:pPr indent="-285750" lvl="0" marL="285750" rtl="0" algn="l">
              <a:lnSpc>
                <a:spcPct val="115000"/>
              </a:lnSpc>
              <a:spcBef>
                <a:spcPts val="0"/>
              </a:spcBef>
              <a:spcAft>
                <a:spcPts val="0"/>
              </a:spcAft>
              <a:buClr>
                <a:schemeClr val="lt1"/>
              </a:buClr>
              <a:buSzPts val="1200"/>
              <a:buChar char="●"/>
            </a:pPr>
            <a:r>
              <a:rPr lang="en-US">
                <a:solidFill>
                  <a:schemeClr val="lt1"/>
                </a:solidFill>
              </a:rPr>
              <a:t>League Tables</a:t>
            </a:r>
            <a:endParaRPr/>
          </a:p>
          <a:p>
            <a:pPr indent="0" lvl="0" marL="0" rtl="0" algn="l">
              <a:lnSpc>
                <a:spcPct val="115000"/>
              </a:lnSpc>
              <a:spcBef>
                <a:spcPts val="0"/>
              </a:spcBef>
              <a:spcAft>
                <a:spcPts val="0"/>
              </a:spcAft>
              <a:buSzPts val="1200"/>
              <a:buNone/>
            </a:pPr>
            <a:br>
              <a:rPr lang="en-US">
                <a:solidFill>
                  <a:schemeClr val="lt1"/>
                </a:solidFill>
              </a:rPr>
            </a:br>
            <a:endParaRPr>
              <a:solidFill>
                <a:schemeClr val="lt1"/>
              </a:solidFill>
            </a:endParaRPr>
          </a:p>
          <a:p>
            <a:pPr indent="0" lvl="0" marL="0" rtl="0" algn="l">
              <a:lnSpc>
                <a:spcPct val="115000"/>
              </a:lnSpc>
              <a:spcBef>
                <a:spcPts val="0"/>
              </a:spcBef>
              <a:spcAft>
                <a:spcPts val="0"/>
              </a:spcAft>
              <a:buSzPts val="1200"/>
              <a:buNone/>
            </a:pPr>
            <a:r>
              <a:t/>
            </a:r>
            <a:endParaRPr b="1" sz="1800">
              <a:solidFill>
                <a:srgbClr val="0070C0"/>
              </a:solidFill>
            </a:endParaRPr>
          </a:p>
        </p:txBody>
      </p:sp>
      <p:pic>
        <p:nvPicPr>
          <p:cNvPr id="141" name="Google Shape;141;p9"/>
          <p:cNvPicPr preferRelativeResize="0"/>
          <p:nvPr/>
        </p:nvPicPr>
        <p:blipFill rotWithShape="1">
          <a:blip r:embed="rId3">
            <a:alphaModFix/>
          </a:blip>
          <a:srcRect b="0" l="0" r="0" t="0"/>
          <a:stretch/>
        </p:blipFill>
        <p:spPr>
          <a:xfrm>
            <a:off x="7206451" y="-1423681"/>
            <a:ext cx="1737360" cy="3764280"/>
          </a:xfrm>
          <a:prstGeom prst="roundRect">
            <a:avLst>
              <a:gd fmla="val 16667" name="adj"/>
            </a:avLst>
          </a:prstGeom>
          <a:noFill/>
          <a:ln cap="flat" cmpd="sng" w="57150">
            <a:solidFill>
              <a:srgbClr val="BFBFBF"/>
            </a:solidFill>
            <a:prstDash val="solid"/>
            <a:round/>
            <a:headEnd len="sm" w="sm" type="none"/>
            <a:tailEnd len="sm" w="sm" type="none"/>
          </a:ln>
          <a:effectLst>
            <a:outerShdw blurRad="76200" rotWithShape="0" algn="tl" dir="7800000" dist="38100">
              <a:srgbClr val="000000">
                <a:alpha val="40000"/>
              </a:srgbClr>
            </a:outerShdw>
          </a:effectLst>
        </p:spPr>
      </p:pic>
      <p:pic>
        <p:nvPicPr>
          <p:cNvPr id="142" name="Google Shape;142;p9"/>
          <p:cNvPicPr preferRelativeResize="0"/>
          <p:nvPr/>
        </p:nvPicPr>
        <p:blipFill rotWithShape="1">
          <a:blip r:embed="rId4">
            <a:alphaModFix/>
          </a:blip>
          <a:srcRect b="0" l="0" r="0" t="0"/>
          <a:stretch/>
        </p:blipFill>
        <p:spPr>
          <a:xfrm>
            <a:off x="6994154" y="2571750"/>
            <a:ext cx="1649146" cy="3573150"/>
          </a:xfrm>
          <a:prstGeom prst="roundRect">
            <a:avLst>
              <a:gd fmla="val 16667" name="adj"/>
            </a:avLst>
          </a:prstGeom>
          <a:noFill/>
          <a:ln cap="flat" cmpd="sng" w="57150">
            <a:solidFill>
              <a:srgbClr val="BFBFBF"/>
            </a:solidFill>
            <a:prstDash val="solid"/>
            <a:round/>
            <a:headEnd len="sm" w="sm" type="none"/>
            <a:tailEnd len="sm" w="sm" type="none"/>
          </a:ln>
          <a:effectLst>
            <a:outerShdw blurRad="76200" rotWithShape="0" algn="tl" dir="7800000" dist="38100">
              <a:srgbClr val="000000">
                <a:alpha val="40000"/>
              </a:srgbClr>
            </a:outerShdw>
          </a:effectLst>
        </p:spPr>
      </p:pic>
      <p:pic>
        <p:nvPicPr>
          <p:cNvPr id="143" name="Google Shape;143;p9"/>
          <p:cNvPicPr preferRelativeResize="0"/>
          <p:nvPr/>
        </p:nvPicPr>
        <p:blipFill rotWithShape="1">
          <a:blip r:embed="rId5">
            <a:alphaModFix/>
          </a:blip>
          <a:srcRect b="0" l="0" r="0" t="0"/>
          <a:stretch/>
        </p:blipFill>
        <p:spPr>
          <a:xfrm>
            <a:off x="5022787" y="300075"/>
            <a:ext cx="1817791" cy="3938549"/>
          </a:xfrm>
          <a:prstGeom prst="roundRect">
            <a:avLst>
              <a:gd fmla="val 16667" name="adj"/>
            </a:avLst>
          </a:prstGeom>
          <a:noFill/>
          <a:ln cap="flat" cmpd="sng" w="57150">
            <a:solidFill>
              <a:srgbClr val="BFBFBF"/>
            </a:solidFill>
            <a:prstDash val="solid"/>
            <a:round/>
            <a:headEnd len="sm" w="sm" type="none"/>
            <a:tailEnd len="sm" w="sm" type="none"/>
          </a:ln>
          <a:effectLst>
            <a:outerShdw blurRad="152400" kx="110000" rotWithShape="0" algn="tl" dir="900000" dist="12000" sy="98000" ky="200000">
              <a:srgbClr val="000000">
                <a:alpha val="29411"/>
              </a:srgbClr>
            </a:outerShdw>
          </a:effectLst>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file>